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4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AE3E7-867E-4031-9F96-0D94645FA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Diagrama de relacionamento - Lanchonete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A68AA5-E4A6-4DE0-865D-25DEA6513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Letícia A. Leal</a:t>
            </a:r>
          </a:p>
        </p:txBody>
      </p:sp>
    </p:spTree>
    <p:extLst>
      <p:ext uri="{BB962C8B-B14F-4D97-AF65-F5344CB8AC3E}">
        <p14:creationId xmlns:p14="http://schemas.microsoft.com/office/powerpoint/2010/main" val="156173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E4C5E-8DB8-488C-819D-5E4FCB0A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Relacional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95C240F-C9FE-4ABB-9089-8EE428FBD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794" y="578173"/>
            <a:ext cx="6116570" cy="5459089"/>
          </a:xfrm>
        </p:spPr>
      </p:pic>
    </p:spTree>
    <p:extLst>
      <p:ext uri="{BB962C8B-B14F-4D97-AF65-F5344CB8AC3E}">
        <p14:creationId xmlns:p14="http://schemas.microsoft.com/office/powerpoint/2010/main" val="387861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4824D-0CFA-4DD6-8C58-F343BBD7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Detalhamento 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14943F-2DAC-41F9-9372-A2F007A1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637" y="509588"/>
            <a:ext cx="6762750" cy="25336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D91419B-A5F1-491C-B23D-F44CBB71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637" y="3429000"/>
            <a:ext cx="6734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0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3EED1-FA83-4030-80C3-2A264773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Detalhamento ER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FBE7F38-1409-4322-8888-060EFAC01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87" y="998790"/>
            <a:ext cx="6724650" cy="20574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137FB52-9806-43A5-A5E5-5B124815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887" y="3429000"/>
            <a:ext cx="67722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9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6CBE7-1319-4C60-A58A-94727FC8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das tabelas e </a:t>
            </a:r>
            <a:r>
              <a:rPr lang="pt-BR" dirty="0" err="1"/>
              <a:t>view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DB2491-AC27-4793-AB6B-533A6464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57" y="792527"/>
            <a:ext cx="2219325" cy="933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4EE523-C530-446B-BB27-D8F7E87EF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467" y="792527"/>
            <a:ext cx="2247900" cy="8858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6D1CCC5-8F2C-4044-8AC7-762615FD7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944" y="2578525"/>
            <a:ext cx="2038350" cy="914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D99ACC1-72EF-421D-82EF-BE0EB4479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475" y="2578525"/>
            <a:ext cx="3248025" cy="13716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34166BB-465A-4540-BE21-FC7AF0088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417" y="5026637"/>
            <a:ext cx="4933950" cy="12954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106624F-C42F-4D73-846F-B75AF6275162}"/>
              </a:ext>
            </a:extLst>
          </p:cNvPr>
          <p:cNvSpPr txBox="1"/>
          <p:nvPr/>
        </p:nvSpPr>
        <p:spPr>
          <a:xfrm>
            <a:off x="5275102" y="275796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ldhabi" panose="020B0604020202020204" pitchFamily="2" charset="-78"/>
                <a:cs typeface="Aldhabi" panose="020B0604020202020204" pitchFamily="2" charset="-78"/>
              </a:rPr>
              <a:t>Tabela Produto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D2CC9DE-654C-4D30-AF5C-CB9DE3D122AE}"/>
              </a:ext>
            </a:extLst>
          </p:cNvPr>
          <p:cNvSpPr txBox="1"/>
          <p:nvPr/>
        </p:nvSpPr>
        <p:spPr>
          <a:xfrm>
            <a:off x="8514851" y="275796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ldhabi" panose="020B0604020202020204" pitchFamily="2" charset="-78"/>
                <a:cs typeface="Aldhabi" panose="020B0604020202020204" pitchFamily="2" charset="-78"/>
              </a:rPr>
              <a:t>Tabela Cliente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EDD32E8-69D9-4DD0-A52F-226D456F88D1}"/>
              </a:ext>
            </a:extLst>
          </p:cNvPr>
          <p:cNvSpPr txBox="1"/>
          <p:nvPr/>
        </p:nvSpPr>
        <p:spPr>
          <a:xfrm>
            <a:off x="5049093" y="2055305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ldhabi" panose="020B0604020202020204" pitchFamily="2" charset="-78"/>
                <a:cs typeface="Aldhabi" panose="020B0604020202020204" pitchFamily="2" charset="-78"/>
              </a:rPr>
              <a:t>Tabela Funcionário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0E4741-A9D8-4B29-B9F0-BB5229D9113F}"/>
              </a:ext>
            </a:extLst>
          </p:cNvPr>
          <p:cNvSpPr txBox="1"/>
          <p:nvPr/>
        </p:nvSpPr>
        <p:spPr>
          <a:xfrm>
            <a:off x="8343037" y="2088315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ldhabi" panose="020B0604020202020204" pitchFamily="2" charset="-78"/>
                <a:cs typeface="Aldhabi" panose="020B0604020202020204" pitchFamily="2" charset="-78"/>
              </a:rPr>
              <a:t>Tabela Pedido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69782E1-8EAC-4212-8DDA-8DFE769EDB61}"/>
              </a:ext>
            </a:extLst>
          </p:cNvPr>
          <p:cNvSpPr txBox="1"/>
          <p:nvPr/>
        </p:nvSpPr>
        <p:spPr>
          <a:xfrm>
            <a:off x="6704098" y="4499939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ldhabi" panose="020B0604020202020204" pitchFamily="2" charset="-78"/>
                <a:cs typeface="Aldhabi" panose="020B0604020202020204" pitchFamily="2" charset="-78"/>
              </a:rPr>
              <a:t>Visão Relatório de Pedido</a:t>
            </a:r>
          </a:p>
        </p:txBody>
      </p:sp>
    </p:spTree>
    <p:extLst>
      <p:ext uri="{BB962C8B-B14F-4D97-AF65-F5344CB8AC3E}">
        <p14:creationId xmlns:p14="http://schemas.microsoft.com/office/powerpoint/2010/main" val="318932563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{ABC521DF-5D24-4700-8DC5-4927BE3DA218}tf16401371</Template>
  <TotalTime>53</TotalTime>
  <Words>32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Aldhabi</vt:lpstr>
      <vt:lpstr>Calibri Light</vt:lpstr>
      <vt:lpstr>Rockwell</vt:lpstr>
      <vt:lpstr>Wingdings</vt:lpstr>
      <vt:lpstr>Atlas</vt:lpstr>
      <vt:lpstr>Diagrama de relacionamento - Lanchonete</vt:lpstr>
      <vt:lpstr>Esquema Relacional</vt:lpstr>
      <vt:lpstr>Detalhamento ER</vt:lpstr>
      <vt:lpstr>Detalhamento ER</vt:lpstr>
      <vt:lpstr>Select das tabelas e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 LEAL</dc:creator>
  <cp:lastModifiedBy>LETICIA  LEAL</cp:lastModifiedBy>
  <cp:revision>5</cp:revision>
  <dcterms:created xsi:type="dcterms:W3CDTF">2021-04-04T00:31:07Z</dcterms:created>
  <dcterms:modified xsi:type="dcterms:W3CDTF">2021-04-04T01:24:31Z</dcterms:modified>
</cp:coreProperties>
</file>