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91b2e5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91b2e5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91b2e5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91b2e5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f0f3805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f0f3805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91b2e5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f91b2e5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29dbc4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29dbc4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29dbc4a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29dbc4a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f91b2e5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f91b2e5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91b2e5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91b2e5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91b2e5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91b2e5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825ac0b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825ac0b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f6e458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f6e458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6e4589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f6e4589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</a:t>
            </a:r>
            <a:r>
              <a:rPr lang="fr" strike="sngStrike"/>
              <a:t>G@ming</a:t>
            </a:r>
            <a:r>
              <a:rPr lang="fr"/>
              <a:t> Gaming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Anthony Delille, Mathieu Daubercies, Nicolas Douay, Mael Doublet, Romain Gaillard</a:t>
            </a:r>
            <a:endParaRPr i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de la moyenne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3114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230850" y="2227300"/>
            <a:ext cx="1182000" cy="76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3919975" y="3340050"/>
            <a:ext cx="2073000" cy="22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de la moyenne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75" y="1077800"/>
            <a:ext cx="83300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Mémo pins TOF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13" y="1151650"/>
            <a:ext cx="847016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2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97800"/>
            <a:ext cx="44532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Faire un schéma global du système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Connecter le TOF et la STM32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Commencer le KiCad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Se renseigner sur le </a:t>
            </a:r>
            <a:r>
              <a:rPr lang="fr"/>
              <a:t>bluetooth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475" y="550050"/>
            <a:ext cx="4272100" cy="42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75" y="1002425"/>
            <a:ext cx="5697574" cy="38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125" y="2531975"/>
            <a:ext cx="3440225" cy="20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avec le TOF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974" y="1274776"/>
            <a:ext cx="3644599" cy="15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24817" l="0" r="0" t="0"/>
          <a:stretch/>
        </p:blipFill>
        <p:spPr>
          <a:xfrm>
            <a:off x="5127975" y="2973025"/>
            <a:ext cx="3644600" cy="169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52" y="1274775"/>
            <a:ext cx="4579724" cy="33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Changement de carte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Adaptation de la configuration de pins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Création d’un nouveau projet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Configuration IOC avec WB15CC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Erreurs dans la compilation du code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0" y="2677476"/>
            <a:ext cx="7101174" cy="1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Schematic du TOF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2097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100" y="1170125"/>
            <a:ext cx="4062200" cy="14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099" y="2720125"/>
            <a:ext cx="4498211" cy="22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334100" y="2720125"/>
            <a:ext cx="771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TOF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92950" y="2362525"/>
            <a:ext cx="1810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Régulateur de tension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Schematic du TOF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382750" y="989925"/>
            <a:ext cx="1385100" cy="14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50000" y="1125275"/>
            <a:ext cx="83598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VDD : 3.3 V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Régulateur de tension : VIN entre 2.8 V et 5.5 V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3625"/>
            <a:ext cx="8839198" cy="1776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Première piste pour le bluetooth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HC-05 / HC-06 : </a:t>
            </a:r>
            <a:r>
              <a:rPr b="1" lang="fr" u="sng"/>
              <a:t>MAIS</a:t>
            </a:r>
            <a:r>
              <a:rPr b="1" lang="fr"/>
              <a:t> </a:t>
            </a:r>
            <a:r>
              <a:rPr lang="fr"/>
              <a:t>peut-être un peu grand: 35*16*12 mm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HC-05 : très courant / émetteur ou récepteur / fréquence d’émission réglable / fonctions 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HC-06 : variante plus simple d’utilisation du HC-05 / </a:t>
            </a:r>
            <a:r>
              <a:rPr lang="fr"/>
              <a:t>fréquence d’émission réglable NON REGLABLE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blueNRG : de STM32 / beaucoup de docs / pas les fonctions 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Juste envoyer des données à l’ordinateur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configurer en mode </a:t>
            </a:r>
            <a:r>
              <a:rPr lang="fr"/>
              <a:t>émetteur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Fonctions 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permettent de </a:t>
            </a:r>
            <a:r>
              <a:rPr lang="fr"/>
              <a:t>paramétrer</a:t>
            </a:r>
            <a:r>
              <a:rPr lang="fr"/>
              <a:t> les caractéristiques du réseaux bluetooth: vitesse / nom /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PAS </a:t>
            </a:r>
            <a:r>
              <a:rPr lang="fr"/>
              <a:t>TOUS</a:t>
            </a:r>
            <a:r>
              <a:rPr lang="fr"/>
              <a:t> les modules sont compatibles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Et après ??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Continuer la partie bluetooth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Choisir quelle module utilisé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trouver du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Régler le problème du changement de carte du TOF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Continuer le Kicad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