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b3284193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bb3284193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b3284193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bb3284193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b328419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b328419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b3284193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b3284193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b3284193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b3284193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b328419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b328419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b3284193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b3284193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b3284193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bb3284193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b3284193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b3284193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b3284193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bb3284193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_3kHxQ62wtOayqsM8LDjJmT06lAtPBaF/view" TargetMode="External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Relationship Id="rId4" Type="http://schemas.openxmlformats.org/officeDocument/2006/relationships/image" Target="../media/image15.jpg"/><Relationship Id="rId5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TOF Process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Communicating with a TOF sensor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TOF ranging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9875"/>
            <a:ext cx="3973200" cy="346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 title="TOF_Ranging_Video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7306" y="1170125"/>
            <a:ext cx="4554294" cy="3415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Getting the distance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Steps for TOF ranging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fr"/>
              <a:t>Pin configuration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fr"/>
              <a:t>USART 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fr"/>
              <a:t>TOF ranging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fr"/>
              <a:t>Getting the distance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Pin configuration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11529" l="0" r="0" t="14374"/>
          <a:stretch/>
        </p:blipFill>
        <p:spPr>
          <a:xfrm>
            <a:off x="547200" y="1340850"/>
            <a:ext cx="7699975" cy="281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921300" y="445025"/>
            <a:ext cx="274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Pin configuration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225" y="332575"/>
            <a:ext cx="4637800" cy="457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2806" y="1209400"/>
            <a:ext cx="234768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Checking pin configuration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525" y="1017725"/>
            <a:ext cx="4007546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1701" y="238238"/>
            <a:ext cx="4007550" cy="4667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Checking pin configuration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1850" y="1249651"/>
            <a:ext cx="2661423" cy="354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100" y="1249638"/>
            <a:ext cx="2661423" cy="354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1975" y="1249650"/>
            <a:ext cx="2661423" cy="3548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463900" y="746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USART communication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27025"/>
            <a:ext cx="4303500" cy="41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 rotWithShape="1">
          <a:blip r:embed="rId4">
            <a:alphaModFix/>
          </a:blip>
          <a:srcRect b="60075" l="0" r="0" t="0"/>
          <a:stretch/>
        </p:blipFill>
        <p:spPr>
          <a:xfrm>
            <a:off x="463900" y="3396950"/>
            <a:ext cx="3881525" cy="12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525" y="1401225"/>
            <a:ext cx="3934267" cy="177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USART communication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6550"/>
            <a:ext cx="4156500" cy="33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 rotWithShape="1">
          <a:blip r:embed="rId4">
            <a:alphaModFix/>
          </a:blip>
          <a:srcRect b="0" l="4725" r="0" t="0"/>
          <a:stretch/>
        </p:blipFill>
        <p:spPr>
          <a:xfrm>
            <a:off x="4732775" y="788275"/>
            <a:ext cx="409952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TOF ranging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550400" cy="3497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7150" y="486000"/>
            <a:ext cx="4553424" cy="431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