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bb3284193a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bb3284193a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bb3284193a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bb3284193a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bb3284193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bb3284193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bb3284193a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bb3284193a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bb3284193a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bb3284193a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bb3284193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bb3284193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bb3284193a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bb3284193a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bb3284193a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bb3284193a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bb3284193a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bb3284193a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bb3284193a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bb3284193a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hyperlink" Target="http://drive.google.com/file/d/1_3kHxQ62wtOayqsM8LDjJmT06lAtPBaF/view" TargetMode="External"/><Relationship Id="rId5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Relationship Id="rId4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jpg"/><Relationship Id="rId4" Type="http://schemas.openxmlformats.org/officeDocument/2006/relationships/image" Target="../media/image16.jpg"/><Relationship Id="rId5" Type="http://schemas.openxmlformats.org/officeDocument/2006/relationships/image" Target="../media/image15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Relationship Id="rId4" Type="http://schemas.openxmlformats.org/officeDocument/2006/relationships/image" Target="../media/image3.png"/><Relationship Id="rId5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TOF Process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Communicating with a TOF sensor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TOF ranging</a:t>
            </a:r>
            <a:endParaRPr/>
          </a:p>
        </p:txBody>
      </p:sp>
      <p:pic>
        <p:nvPicPr>
          <p:cNvPr id="117" name="Google Shape;11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19875"/>
            <a:ext cx="3973200" cy="3465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2" title="TOF_Ranging_Video.mp4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37306" y="1170125"/>
            <a:ext cx="4554294" cy="34157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Getting the distance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Steps for TOF ranging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romanUcPeriod"/>
            </a:pPr>
            <a:r>
              <a:rPr lang="fr"/>
              <a:t>Pin configuration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romanUcPeriod"/>
            </a:pPr>
            <a:r>
              <a:rPr lang="fr"/>
              <a:t>USART communication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romanUcPeriod"/>
            </a:pPr>
            <a:r>
              <a:rPr lang="fr"/>
              <a:t>TOF ranging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romanUcPeriod"/>
            </a:pPr>
            <a:r>
              <a:rPr lang="fr"/>
              <a:t>Getting the distance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Pin configuration</a:t>
            </a:r>
            <a:endParaRPr/>
          </a:p>
        </p:txBody>
      </p:sp>
      <p:pic>
        <p:nvPicPr>
          <p:cNvPr id="67" name="Google Shape;67;p15"/>
          <p:cNvPicPr preferRelativeResize="0"/>
          <p:nvPr/>
        </p:nvPicPr>
        <p:blipFill rotWithShape="1">
          <a:blip r:embed="rId3">
            <a:alphaModFix/>
          </a:blip>
          <a:srcRect b="11529" l="0" r="0" t="14374"/>
          <a:stretch/>
        </p:blipFill>
        <p:spPr>
          <a:xfrm>
            <a:off x="547200" y="1340850"/>
            <a:ext cx="7699975" cy="2816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921300" y="445025"/>
            <a:ext cx="2745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Pin configuration</a:t>
            </a:r>
            <a:endParaRPr/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6225" y="332575"/>
            <a:ext cx="4637800" cy="4575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12806" y="1209400"/>
            <a:ext cx="2347684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Checking pin configuration</a:t>
            </a:r>
            <a:endParaRPr/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3525" y="1017725"/>
            <a:ext cx="4007546" cy="382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21701" y="238238"/>
            <a:ext cx="4007550" cy="46670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Checking pin configuration</a:t>
            </a:r>
            <a:endParaRPr/>
          </a:p>
        </p:txBody>
      </p:sp>
      <p:pic>
        <p:nvPicPr>
          <p:cNvPr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71850" y="1249651"/>
            <a:ext cx="2661423" cy="3548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2100" y="1249638"/>
            <a:ext cx="2661423" cy="3548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31975" y="1249650"/>
            <a:ext cx="2661423" cy="35485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463900" y="746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USART communication</a:t>
            </a:r>
            <a:endParaRPr/>
          </a:p>
        </p:txBody>
      </p:sp>
      <p:pic>
        <p:nvPicPr>
          <p:cNvPr id="95" name="Google Shape;9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527025"/>
            <a:ext cx="4303500" cy="4127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9"/>
          <p:cNvPicPr preferRelativeResize="0"/>
          <p:nvPr/>
        </p:nvPicPr>
        <p:blipFill rotWithShape="1">
          <a:blip r:embed="rId4">
            <a:alphaModFix/>
          </a:blip>
          <a:srcRect b="60075" l="0" r="0" t="0"/>
          <a:stretch/>
        </p:blipFill>
        <p:spPr>
          <a:xfrm>
            <a:off x="463900" y="3396950"/>
            <a:ext cx="3881525" cy="1257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7525" y="1401225"/>
            <a:ext cx="3934267" cy="177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USART communication</a:t>
            </a:r>
            <a:endParaRPr/>
          </a:p>
        </p:txBody>
      </p:sp>
      <p:pic>
        <p:nvPicPr>
          <p:cNvPr id="103" name="Google Shape;10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36550"/>
            <a:ext cx="4156500" cy="33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20"/>
          <p:cNvPicPr preferRelativeResize="0"/>
          <p:nvPr/>
        </p:nvPicPr>
        <p:blipFill rotWithShape="1">
          <a:blip r:embed="rId4">
            <a:alphaModFix/>
          </a:blip>
          <a:srcRect b="0" l="4725" r="0" t="0"/>
          <a:stretch/>
        </p:blipFill>
        <p:spPr>
          <a:xfrm>
            <a:off x="4732775" y="788275"/>
            <a:ext cx="4099526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TOF ranging</a:t>
            </a:r>
            <a:endParaRPr/>
          </a:p>
        </p:txBody>
      </p:sp>
      <p:pic>
        <p:nvPicPr>
          <p:cNvPr id="110" name="Google Shape;11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3550400" cy="34973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37150" y="486000"/>
            <a:ext cx="4553424" cy="4314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