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  <a:srgbClr val="FF9900"/>
    <a:srgbClr val="66FF33"/>
    <a:srgbClr val="00FFFF"/>
    <a:srgbClr val="0000FF"/>
    <a:srgbClr val="FF33CC"/>
    <a:srgbClr val="CA2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7DBC6-EC7D-4288-B317-0BAD92D0A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B471C8-7430-498E-B031-189D9B5E8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517545-6E8E-4AE6-B736-85CC85D4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DAD-5132-4235-BB05-82551FBB0EFB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C320C0-A0A5-4F25-AF9B-0530FA85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193478-D4AE-4DAA-AB61-81974A63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D7B1-CDDE-4E78-B712-418758C4B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79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6521A-F824-4FD5-83E1-20984267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990F48-FD92-4ECB-9A81-0416B4B7D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CF1599-CE75-45E2-A49A-98BA58A2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DAD-5132-4235-BB05-82551FBB0EFB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85A609-9952-4612-8387-193F8787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C41731-EA31-4490-9E70-A92A3276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D7B1-CDDE-4E78-B712-418758C4B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59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AA5466-21C5-490E-83A2-8B682858E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A6EE5B-6475-420A-B23F-3E9CB2D77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D3FB3-A380-4FC2-B9F5-AC73A846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DAD-5132-4235-BB05-82551FBB0EFB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06594F-3339-4971-A151-1960B7EA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E01366-4A73-41D6-A83A-5E5F379E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D7B1-CDDE-4E78-B712-418758C4B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7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3376-D78D-4E93-B896-BEC7D5DF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762FEE-72F2-4178-982F-3145E2624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EF44B4-C07A-4A6F-8099-85100804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DAD-5132-4235-BB05-82551FBB0EFB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0FA473-40A8-41C2-920F-ADE25AE0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100DCA-14F1-47EF-9B21-F780E175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D7B1-CDDE-4E78-B712-418758C4B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26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4FFDB-7910-4DEF-A935-5F93DB41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4BE28B-5281-4234-B211-D12AE9BA6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7271BA-AA83-4BD6-8E88-4C4FC9CC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DAD-5132-4235-BB05-82551FBB0EFB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B690AF-5CF5-44D0-BCB1-6ACF99C5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5BB1BA-9127-4B25-9744-3654857E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D7B1-CDDE-4E78-B712-418758C4B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2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ED960-1C92-4BEF-B41E-E0AEE54A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EE4B52-006C-4581-B62D-4BB47BCE8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248CA3-21D4-405B-825F-6E7D8E3F3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5DEF2A-69C4-4BD8-B25B-7ED79F8F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DAD-5132-4235-BB05-82551FBB0EFB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BDCB29-1466-4197-9153-BF104A6F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943E9A-62AD-4488-AEE7-0918CAB0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D7B1-CDDE-4E78-B712-418758C4B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87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DA39A-0F2B-4AA1-8306-C5085D4A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38C63E-5083-49FC-BCA8-2C8362AD1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C1F20F-8726-4163-AC4A-8CEFA9F6A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E6D33C4-3A75-428A-8B40-A42246439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7245E8E-F4DF-43DC-A506-8C66F787E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2149C4-D8CB-40D1-881C-A72CB886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DAD-5132-4235-BB05-82551FBB0EFB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5113EC-B159-494B-9B12-492B7AB6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F8CDBA2-FD29-4F69-B5DD-10829343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D7B1-CDDE-4E78-B712-418758C4B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80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294BC-FAEC-4C95-8B6B-82B41974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4EC2DC-5CD4-40DE-9E89-C0A939A7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DAD-5132-4235-BB05-82551FBB0EFB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E3B04-2BFB-4DC3-9946-6F9C0746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A2F43D-1558-4F80-8FCF-6CBD3D00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D7B1-CDDE-4E78-B712-418758C4B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16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4BFD9B-D5FA-43E1-B7E4-FFC6D025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DAD-5132-4235-BB05-82551FBB0EFB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42017E-F8CE-4942-BE79-C8FD30CF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069AE6-3DC5-4226-92C7-B5C3A8F8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D7B1-CDDE-4E78-B712-418758C4B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14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9BFCF-2AC1-47A4-BDBF-5F3C1CAF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9745D5-ABB1-49CA-9A62-FDCA119A7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96A94E-F725-4F9B-9DAE-DAFAF4B9E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8C8AE3-9836-4977-B6ED-2456402E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DAD-5132-4235-BB05-82551FBB0EFB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B1563C-430D-43E9-BFFB-3ADB6375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0FDADF-DD59-445C-BD09-C5E4FC87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D7B1-CDDE-4E78-B712-418758C4B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0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2E759-C345-4657-87E7-25E8ACBC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73E8314-AAE3-4157-85BF-067082A15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161185-91C1-4996-9A62-E6CFC8D83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21D90E-9B65-4D38-8F92-37497AB1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DAD-5132-4235-BB05-82551FBB0EFB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CC29AA-F3BD-4B8F-9EEB-6CA56CD5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F85041-D94D-4C88-9105-732FC43B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D7B1-CDDE-4E78-B712-418758C4B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04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F3963BF-AC9F-4A28-836D-32B1F47A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20CA0A-30B9-4255-BBA8-A992CCB71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146AD-78ED-4F27-98D4-4FDE748A7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D6DAD-5132-4235-BB05-82551FBB0EFB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8574E0-A4F0-429B-953C-BB88B8A6A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DD6917-94DF-4015-844F-43CB06AFC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9D7B1-CDDE-4E78-B712-418758C4B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26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69F19"/>
            </a:gs>
            <a:gs pos="69000">
              <a:srgbClr val="CA2AD6"/>
            </a:gs>
            <a:gs pos="16000">
              <a:schemeClr val="accent2"/>
            </a:gs>
            <a:gs pos="36000">
              <a:srgbClr val="FF0000">
                <a:alpha val="49804"/>
              </a:srgbClr>
            </a:gs>
            <a:gs pos="89000">
              <a:srgbClr val="7030A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A1BFB-89D4-444A-A192-B29AC1C2E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447"/>
            <a:ext cx="9144000" cy="1921545"/>
          </a:xfrm>
        </p:spPr>
        <p:txBody>
          <a:bodyPr>
            <a:normAutofit/>
          </a:bodyPr>
          <a:lstStyle/>
          <a:p>
            <a:r>
              <a:rPr lang="pt-BR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ARTE DIGITAL</a:t>
            </a:r>
            <a:br>
              <a:rPr lang="pt-BR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pt-BR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DESIGN DIGITAL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B32A7F-4FD5-4149-9BAD-7B82FE72E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dobe Arabic" panose="02040503050201020203" pitchFamily="18" charset="-78"/>
                <a:ea typeface="Adobe Gothic Std B" panose="020B0800000000000000" pitchFamily="34" charset="-128"/>
                <a:cs typeface="Adobe Arabic" panose="02040503050201020203" pitchFamily="18" charset="-78"/>
              </a:rPr>
              <a:t>DIAGRAMA DE CORES</a:t>
            </a:r>
          </a:p>
          <a:p>
            <a:r>
              <a:rPr lang="pt-BR" sz="2800" dirty="0">
                <a:latin typeface="Adobe Arabic" panose="02040503050201020203" pitchFamily="18" charset="-78"/>
                <a:ea typeface="Adobe Gothic Std B" panose="020B0800000000000000" pitchFamily="34" charset="-128"/>
                <a:cs typeface="Adobe Arabic" panose="02040503050201020203" pitchFamily="18" charset="-78"/>
              </a:rPr>
              <a:t>PRIMÁRIAS, SECUNDÁRIAS E</a:t>
            </a:r>
          </a:p>
          <a:p>
            <a:r>
              <a:rPr lang="pt-BR" sz="2800" dirty="0">
                <a:latin typeface="Adobe Arabic" panose="02040503050201020203" pitchFamily="18" charset="-78"/>
                <a:ea typeface="Adobe Gothic Std B" panose="020B0800000000000000" pitchFamily="34" charset="-128"/>
                <a:cs typeface="Adobe Arabic" panose="02040503050201020203" pitchFamily="18" charset="-78"/>
              </a:rPr>
              <a:t>TERCIÁRIAS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0074EB-17F0-4BBF-B9F4-FC929507278B}"/>
              </a:ext>
            </a:extLst>
          </p:cNvPr>
          <p:cNvSpPr txBox="1"/>
          <p:nvPr/>
        </p:nvSpPr>
        <p:spPr>
          <a:xfrm>
            <a:off x="1524000" y="4504888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1º C – Turma B</a:t>
            </a:r>
          </a:p>
          <a:p>
            <a:pPr algn="ctr"/>
            <a:r>
              <a:rPr lang="pt-BR" sz="2400" b="1">
                <a:latin typeface="Adobe Arabic" panose="02040503050201020203" pitchFamily="18" charset="-78"/>
                <a:cs typeface="Adobe Arabic" panose="02040503050201020203" pitchFamily="18" charset="-78"/>
              </a:rPr>
              <a:t>T.I.</a:t>
            </a:r>
            <a:endParaRPr lang="pt-BR" sz="24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ctr"/>
            <a:r>
              <a:rPr lang="pt-BR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Letícia Nascimento de Almeida</a:t>
            </a:r>
          </a:p>
        </p:txBody>
      </p:sp>
    </p:spTree>
    <p:extLst>
      <p:ext uri="{BB962C8B-B14F-4D97-AF65-F5344CB8AC3E}">
        <p14:creationId xmlns:p14="http://schemas.microsoft.com/office/powerpoint/2010/main" val="254497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27F6E-6D89-481D-8D47-42973639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CORES PRIMÁRIAS</a:t>
            </a:r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6EAC806C-FF60-42DE-9F81-F7244D827F61}"/>
              </a:ext>
            </a:extLst>
          </p:cNvPr>
          <p:cNvSpPr/>
          <p:nvPr/>
        </p:nvSpPr>
        <p:spPr>
          <a:xfrm>
            <a:off x="5196000" y="2529000"/>
            <a:ext cx="1800000" cy="18000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762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686BBBB-03BB-4F40-90CC-5C5138935268}"/>
              </a:ext>
            </a:extLst>
          </p:cNvPr>
          <p:cNvSpPr/>
          <p:nvPr/>
        </p:nvSpPr>
        <p:spPr>
          <a:xfrm>
            <a:off x="5826000" y="1989000"/>
            <a:ext cx="540000" cy="54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D713DCE-BDC8-467C-8171-B3B7A615D523}"/>
              </a:ext>
            </a:extLst>
          </p:cNvPr>
          <p:cNvSpPr/>
          <p:nvPr/>
        </p:nvSpPr>
        <p:spPr>
          <a:xfrm>
            <a:off x="4656000" y="4059000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0D10ABE-1327-4A0D-A056-CCE29561FCF1}"/>
              </a:ext>
            </a:extLst>
          </p:cNvPr>
          <p:cNvSpPr/>
          <p:nvPr/>
        </p:nvSpPr>
        <p:spPr>
          <a:xfrm>
            <a:off x="6996000" y="4059000"/>
            <a:ext cx="540000" cy="54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05CEAC-DE7A-4669-92A0-5043E121F949}"/>
              </a:ext>
            </a:extLst>
          </p:cNvPr>
          <p:cNvSpPr txBox="1"/>
          <p:nvPr/>
        </p:nvSpPr>
        <p:spPr>
          <a:xfrm>
            <a:off x="5423482" y="1619668"/>
            <a:ext cx="13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VERMELHO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18797AB-76DE-4424-A4B6-62ED19A24187}"/>
              </a:ext>
            </a:extLst>
          </p:cNvPr>
          <p:cNvSpPr txBox="1"/>
          <p:nvPr/>
        </p:nvSpPr>
        <p:spPr>
          <a:xfrm>
            <a:off x="4512869" y="4599000"/>
            <a:ext cx="82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AZUL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D636CC-4C5E-4FDE-9A2F-2BB4A6562908}"/>
              </a:ext>
            </a:extLst>
          </p:cNvPr>
          <p:cNvSpPr txBox="1"/>
          <p:nvPr/>
        </p:nvSpPr>
        <p:spPr>
          <a:xfrm>
            <a:off x="6685629" y="4599000"/>
            <a:ext cx="116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FF00"/>
                </a:solidFill>
              </a:rPr>
              <a:t>AMARELO</a:t>
            </a:r>
          </a:p>
        </p:txBody>
      </p:sp>
    </p:spTree>
    <p:extLst>
      <p:ext uri="{BB962C8B-B14F-4D97-AF65-F5344CB8AC3E}">
        <p14:creationId xmlns:p14="http://schemas.microsoft.com/office/powerpoint/2010/main" val="61900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27F6E-6D89-481D-8D47-42973639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CORES SECUNDÁRIA</a:t>
            </a:r>
          </a:p>
        </p:txBody>
      </p:sp>
      <p:sp>
        <p:nvSpPr>
          <p:cNvPr id="7" name="Estrela: 6 Pontas 6">
            <a:extLst>
              <a:ext uri="{FF2B5EF4-FFF2-40B4-BE49-F238E27FC236}">
                <a16:creationId xmlns:a16="http://schemas.microsoft.com/office/drawing/2014/main" id="{5A7FD889-5970-4A40-A7D4-615A35215814}"/>
              </a:ext>
            </a:extLst>
          </p:cNvPr>
          <p:cNvSpPr/>
          <p:nvPr/>
        </p:nvSpPr>
        <p:spPr>
          <a:xfrm>
            <a:off x="5196000" y="2529000"/>
            <a:ext cx="1800000" cy="1800000"/>
          </a:xfrm>
          <a:prstGeom prst="star6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E9F8144-C18E-4D9F-8226-389E16C6FA6D}"/>
              </a:ext>
            </a:extLst>
          </p:cNvPr>
          <p:cNvSpPr/>
          <p:nvPr/>
        </p:nvSpPr>
        <p:spPr>
          <a:xfrm>
            <a:off x="4656000" y="2619000"/>
            <a:ext cx="540000" cy="540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4E7E64C-C322-4A8D-B2E1-1391605C6417}"/>
              </a:ext>
            </a:extLst>
          </p:cNvPr>
          <p:cNvSpPr/>
          <p:nvPr/>
        </p:nvSpPr>
        <p:spPr>
          <a:xfrm>
            <a:off x="5826000" y="4329000"/>
            <a:ext cx="540000" cy="54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6CDFA9B-3611-4150-84DF-185589389432}"/>
              </a:ext>
            </a:extLst>
          </p:cNvPr>
          <p:cNvSpPr/>
          <p:nvPr/>
        </p:nvSpPr>
        <p:spPr>
          <a:xfrm>
            <a:off x="6996000" y="2619000"/>
            <a:ext cx="540000" cy="54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B1387B0-343A-45BB-A6B0-64DEBA3E7E56}"/>
              </a:ext>
            </a:extLst>
          </p:cNvPr>
          <p:cNvSpPr txBox="1"/>
          <p:nvPr/>
        </p:nvSpPr>
        <p:spPr>
          <a:xfrm>
            <a:off x="4019879" y="2249668"/>
            <a:ext cx="207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VERMELHO </a:t>
            </a:r>
            <a:r>
              <a:rPr lang="pt-BR" dirty="0"/>
              <a:t>+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AZUL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46F425C-54BA-406F-A21F-AF1E3A1511DC}"/>
              </a:ext>
            </a:extLst>
          </p:cNvPr>
          <p:cNvSpPr txBox="1"/>
          <p:nvPr/>
        </p:nvSpPr>
        <p:spPr>
          <a:xfrm>
            <a:off x="6042862" y="2204668"/>
            <a:ext cx="244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AMARELO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+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VERMELHO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82D6156-0A99-455A-AC15-3F3DF4B7AE52}"/>
              </a:ext>
            </a:extLst>
          </p:cNvPr>
          <p:cNvSpPr/>
          <p:nvPr/>
        </p:nvSpPr>
        <p:spPr>
          <a:xfrm>
            <a:off x="5230346" y="4869000"/>
            <a:ext cx="1837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AZUL </a:t>
            </a:r>
            <a:r>
              <a:rPr lang="pt-BR" dirty="0"/>
              <a:t>+ </a:t>
            </a:r>
            <a:r>
              <a:rPr lang="pt-BR" dirty="0">
                <a:solidFill>
                  <a:srgbClr val="FFFF00"/>
                </a:solidFill>
              </a:rPr>
              <a:t>AMARELO</a:t>
            </a:r>
          </a:p>
        </p:txBody>
      </p:sp>
    </p:spTree>
    <p:extLst>
      <p:ext uri="{BB962C8B-B14F-4D97-AF65-F5344CB8AC3E}">
        <p14:creationId xmlns:p14="http://schemas.microsoft.com/office/powerpoint/2010/main" val="307908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27F6E-6D89-481D-8D47-42973639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CORES TERCIÁRIAS</a:t>
            </a:r>
          </a:p>
        </p:txBody>
      </p:sp>
      <p:sp>
        <p:nvSpPr>
          <p:cNvPr id="3" name="Estrela: 12 Pontas 2">
            <a:extLst>
              <a:ext uri="{FF2B5EF4-FFF2-40B4-BE49-F238E27FC236}">
                <a16:creationId xmlns:a16="http://schemas.microsoft.com/office/drawing/2014/main" id="{3CBF706E-F767-456C-8E3C-F960E25E8D57}"/>
              </a:ext>
            </a:extLst>
          </p:cNvPr>
          <p:cNvSpPr/>
          <p:nvPr/>
        </p:nvSpPr>
        <p:spPr>
          <a:xfrm>
            <a:off x="5016000" y="2349000"/>
            <a:ext cx="2160000" cy="2160000"/>
          </a:xfrm>
          <a:prstGeom prst="star12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652EA78-FE2A-4E03-BE48-6C16FCB47E99}"/>
              </a:ext>
            </a:extLst>
          </p:cNvPr>
          <p:cNvSpPr/>
          <p:nvPr/>
        </p:nvSpPr>
        <p:spPr>
          <a:xfrm>
            <a:off x="5115115" y="1996663"/>
            <a:ext cx="540000" cy="5400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E004C1B-5F07-4B36-8D13-58C1CD7AF641}"/>
              </a:ext>
            </a:extLst>
          </p:cNvPr>
          <p:cNvSpPr/>
          <p:nvPr/>
        </p:nvSpPr>
        <p:spPr>
          <a:xfrm>
            <a:off x="4476000" y="3159000"/>
            <a:ext cx="540000" cy="540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0209B30-25D7-41B7-AD6D-CC816B049BBB}"/>
              </a:ext>
            </a:extLst>
          </p:cNvPr>
          <p:cNvSpPr/>
          <p:nvPr/>
        </p:nvSpPr>
        <p:spPr>
          <a:xfrm>
            <a:off x="5115115" y="4307118"/>
            <a:ext cx="540000" cy="5400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E23EF36-FDE9-4908-89D3-BDEFCC505A32}"/>
              </a:ext>
            </a:extLst>
          </p:cNvPr>
          <p:cNvSpPr/>
          <p:nvPr/>
        </p:nvSpPr>
        <p:spPr>
          <a:xfrm>
            <a:off x="6548072" y="4307118"/>
            <a:ext cx="540000" cy="540000"/>
          </a:xfrm>
          <a:prstGeom prst="ellipse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55A79D9-625C-4930-8305-D457947872D1}"/>
              </a:ext>
            </a:extLst>
          </p:cNvPr>
          <p:cNvSpPr/>
          <p:nvPr/>
        </p:nvSpPr>
        <p:spPr>
          <a:xfrm>
            <a:off x="7176000" y="3159000"/>
            <a:ext cx="540000" cy="540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A28216A-1CE9-4776-B30A-02BB88616F74}"/>
              </a:ext>
            </a:extLst>
          </p:cNvPr>
          <p:cNvSpPr/>
          <p:nvPr/>
        </p:nvSpPr>
        <p:spPr>
          <a:xfrm>
            <a:off x="6548072" y="1996663"/>
            <a:ext cx="540000" cy="5400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421E579-68DA-4479-AE5D-E9740FB36E0F}"/>
              </a:ext>
            </a:extLst>
          </p:cNvPr>
          <p:cNvSpPr/>
          <p:nvPr/>
        </p:nvSpPr>
        <p:spPr>
          <a:xfrm>
            <a:off x="3792790" y="1673693"/>
            <a:ext cx="1906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VERMELHO</a:t>
            </a:r>
            <a:r>
              <a:rPr lang="pt-BR" dirty="0"/>
              <a:t>+</a:t>
            </a:r>
            <a:r>
              <a:rPr lang="pt-BR" dirty="0">
                <a:solidFill>
                  <a:srgbClr val="7030A0"/>
                </a:solidFill>
              </a:rPr>
              <a:t>ROXO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80B54F2-28E6-425A-9496-ACB7F40785A4}"/>
              </a:ext>
            </a:extLst>
          </p:cNvPr>
          <p:cNvSpPr/>
          <p:nvPr/>
        </p:nvSpPr>
        <p:spPr>
          <a:xfrm>
            <a:off x="6592166" y="1673693"/>
            <a:ext cx="2213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VERMELHO</a:t>
            </a:r>
            <a:r>
              <a:rPr lang="pt-BR" dirty="0"/>
              <a:t>+</a:t>
            </a:r>
            <a:r>
              <a:rPr lang="pt-BR" dirty="0">
                <a:solidFill>
                  <a:srgbClr val="FF6600"/>
                </a:solidFill>
              </a:rPr>
              <a:t>LARANJA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E9C488F-C032-4CB8-908A-913A45748518}"/>
              </a:ext>
            </a:extLst>
          </p:cNvPr>
          <p:cNvSpPr/>
          <p:nvPr/>
        </p:nvSpPr>
        <p:spPr>
          <a:xfrm>
            <a:off x="3156280" y="3244334"/>
            <a:ext cx="1319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AZUL</a:t>
            </a:r>
            <a:r>
              <a:rPr lang="pt-BR" dirty="0"/>
              <a:t>+</a:t>
            </a:r>
            <a:r>
              <a:rPr lang="pt-BR" dirty="0">
                <a:solidFill>
                  <a:srgbClr val="7030A0"/>
                </a:solidFill>
              </a:rPr>
              <a:t>ROXO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0D6DA7E-4C93-4619-9007-D92668273E3E}"/>
              </a:ext>
            </a:extLst>
          </p:cNvPr>
          <p:cNvSpPr/>
          <p:nvPr/>
        </p:nvSpPr>
        <p:spPr>
          <a:xfrm>
            <a:off x="4311320" y="4859348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AZUL</a:t>
            </a:r>
            <a:r>
              <a:rPr lang="pt-BR" dirty="0"/>
              <a:t>+</a:t>
            </a:r>
            <a:r>
              <a:rPr lang="pt-BR" dirty="0">
                <a:solidFill>
                  <a:srgbClr val="92D050"/>
                </a:solidFill>
              </a:rPr>
              <a:t>VERDE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8A12374-DC26-44A2-9578-1534A688B8E1}"/>
              </a:ext>
            </a:extLst>
          </p:cNvPr>
          <p:cNvSpPr/>
          <p:nvPr/>
        </p:nvSpPr>
        <p:spPr>
          <a:xfrm>
            <a:off x="6471322" y="4874137"/>
            <a:ext cx="1869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4"/>
                </a:solidFill>
              </a:rPr>
              <a:t>AMARELO</a:t>
            </a:r>
            <a:r>
              <a:rPr lang="pt-BR" dirty="0"/>
              <a:t>+</a:t>
            </a:r>
            <a:r>
              <a:rPr lang="pt-BR" dirty="0">
                <a:solidFill>
                  <a:schemeClr val="accent6"/>
                </a:solidFill>
              </a:rPr>
              <a:t>VERDE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2A7024B-9E34-4802-A4D3-692FA82F5157}"/>
              </a:ext>
            </a:extLst>
          </p:cNvPr>
          <p:cNvSpPr/>
          <p:nvPr/>
        </p:nvSpPr>
        <p:spPr>
          <a:xfrm>
            <a:off x="7758037" y="3244334"/>
            <a:ext cx="2086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4"/>
                </a:solidFill>
              </a:rPr>
              <a:t>AMARELO</a:t>
            </a:r>
            <a:r>
              <a:rPr lang="pt-BR" dirty="0"/>
              <a:t>+</a:t>
            </a:r>
            <a:r>
              <a:rPr lang="pt-BR" dirty="0">
                <a:solidFill>
                  <a:schemeClr val="accent2"/>
                </a:solidFill>
              </a:rPr>
              <a:t>LARANJA</a:t>
            </a:r>
          </a:p>
        </p:txBody>
      </p:sp>
    </p:spTree>
    <p:extLst>
      <p:ext uri="{BB962C8B-B14F-4D97-AF65-F5344CB8AC3E}">
        <p14:creationId xmlns:p14="http://schemas.microsoft.com/office/powerpoint/2010/main" val="21294254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Adobe Gothic Std B</vt:lpstr>
      <vt:lpstr>Adobe Arabic</vt:lpstr>
      <vt:lpstr>Arial</vt:lpstr>
      <vt:lpstr>Calibri</vt:lpstr>
      <vt:lpstr>Calibri Light</vt:lpstr>
      <vt:lpstr>Tema do Office</vt:lpstr>
      <vt:lpstr>ARTE DIGITAL DESIGN DIGITAL</vt:lpstr>
      <vt:lpstr>CORES PRIMÁRIAS</vt:lpstr>
      <vt:lpstr>CORES SECUNDÁRIA</vt:lpstr>
      <vt:lpstr>CORES TERCIÁRIAS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ARTE DIGITAL DESIGN DIGITAL</dc:title>
  <dc:creator>LAB4</dc:creator>
  <cp:lastModifiedBy>LAB4</cp:lastModifiedBy>
  <cp:revision>5</cp:revision>
  <dcterms:created xsi:type="dcterms:W3CDTF">2023-03-10T14:30:09Z</dcterms:created>
  <dcterms:modified xsi:type="dcterms:W3CDTF">2023-03-10T14:55:27Z</dcterms:modified>
</cp:coreProperties>
</file>