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5" d="100"/>
          <a:sy n="55" d="100"/>
        </p:scale>
        <p:origin x="269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30C79-E661-4A11-80D7-614ED7BB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DCBC2-939C-487F-9AF3-BA5C37FC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A6CB1-2714-41A1-90AC-016260DC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DF09C-1720-4AD2-922D-AB834953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C3BD4-8C3E-4003-8692-1FAEEB72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5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8AE2E-13D1-4848-A653-3AB97532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38B37B-50E2-43F3-8434-DF497A04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98FCF-9270-4CC3-A648-C5E2AD2C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8C75A-BE90-4161-8AC3-597CCCF5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47024-49EB-433F-A00C-0C47703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A2646C-896B-47D7-92BC-18E076317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F85E19-C769-4242-9F7A-E2896BFF4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70FC68-F66B-4B91-AA67-A7BCA47A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40AD9-C2FE-43DD-BEDD-4A7900A3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2D7EFA-DF3E-46DD-9A2F-D512BD57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28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0A93-3612-4CF8-A392-2FECD5B0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0F22C-4B97-4D8F-958F-97A95B7E5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CE21D-4BD1-4A53-8C80-3D8CCCDD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F8DA4-614B-4621-B8E6-FF03AA46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FCBA8-6266-4A52-9AAD-0C452C04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6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0AC90-26E6-4E77-9408-033B5C0E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809E67-A868-4E4E-AD8F-FC2D69C8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D5F6E-7F78-4587-9EE6-01EB0ED4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D8057-B3AD-4DAF-96DE-C7E14814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22F4D-6795-4CF2-B1C6-08E166AD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6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84685-32C7-40E2-A98C-8141D5A1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2796A-AF0B-4CCA-B2E7-8941CF2EF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7BE767-3CD8-46F1-8E82-5AE0ECA1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1AD59E-5413-42F6-BA14-A5E30A30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F74D76-66DE-469E-8E1F-1944DA1C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9C43C9-C2BB-44BE-99F3-209E679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91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D6675-EDFF-4C91-8962-3D7F5918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AC4486-AA4C-47B2-A65B-1AB8EB85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19B09D-DE5A-4EE7-A70E-27DB097F4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403CA6-1D88-4BC6-B6C0-80219F2F8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9E730E-852A-4F29-A166-2D4DC3D7D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C31FAB-BB70-4AE0-974A-4A1C45E7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F32179-9DCD-455F-A987-2FE71F82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35066E-901C-478E-B715-D715EC73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4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01E6-E2E8-49BF-B034-EB6982AB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0B5023-6B6B-4B2D-86A1-4430E007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454088-6C1A-4E52-BF88-6B0B1F2E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99829E-9AFF-46F8-83A2-96E2C15B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3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FFEA7-B1A0-492B-80F2-267F8A3F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DAAD82-0752-4897-9374-FD95EC60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A24CD-F7AC-469A-85E8-78633AB1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91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8D0DF-3BDA-4567-8C50-DF947C79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F3638-16A4-49DA-A6DF-174EEBAF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BF9F9-55BB-486D-9D1B-7311FD94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4BEAB-8CAC-44B2-9C48-4447C052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B1B7CE-9995-4C3A-8FF1-F5B1DCFB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574984-381C-4421-9BE8-B59F7C45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6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B8B6D-115E-43C4-9A19-4820B38C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177C8B-95BA-4593-9D4D-9E846628E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FF95AB-005F-4C0D-9A2A-49170F55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A365E5-2B32-425B-B2E4-31C17557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061149-B8E6-47ED-9DEC-0A2019AB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95042-CDA1-4ADF-8DBD-22D82E13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624D34-8767-4EB5-AACA-23961CF4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B9CB5A-E5CA-4FA6-A572-817039AB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50C65-974E-4AC2-8DC7-381F3583B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85C4-4D57-463A-B2BE-87555777B171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6FEBF3-A1DD-4B59-B3D9-A5A141BA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84028-8FAB-47D1-8D54-EE598EE0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6557-A7B9-4109-8799-851D7D987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83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írculo Cromático: o que é e como usar em seus projetos? • Designerd">
            <a:extLst>
              <a:ext uri="{FF2B5EF4-FFF2-40B4-BE49-F238E27FC236}">
                <a16:creationId xmlns:a16="http://schemas.microsoft.com/office/drawing/2014/main" id="{EAC8C9A0-ECA1-46C4-B0A9-4503656EE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19768"/>
          <a:stretch/>
        </p:blipFill>
        <p:spPr bwMode="auto">
          <a:xfrm>
            <a:off x="4521663" y="2071670"/>
            <a:ext cx="3148667" cy="3124538"/>
          </a:xfrm>
          <a:prstGeom prst="rect">
            <a:avLst/>
          </a:prstGeom>
          <a:noFill/>
          <a:effectLst>
            <a:reflection blurRad="635000" stA="45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3A1BFB-89D4-444A-A192-B29AC1C2E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58667"/>
            <a:ext cx="9144000" cy="1921545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ARTE DIGITAL</a:t>
            </a:r>
            <a:br>
              <a:rPr lang="pt-BR" sz="4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pt-BR" sz="4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DESIGN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32A7F-4FD5-4149-9BAD-7B82FE72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665" y="3429000"/>
            <a:ext cx="3148667" cy="409879"/>
          </a:xfrm>
        </p:spPr>
        <p:txBody>
          <a:bodyPr>
            <a:noAutofit/>
          </a:bodyPr>
          <a:lstStyle/>
          <a:p>
            <a:r>
              <a:rPr lang="pt-BR" sz="2800" b="1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CÍRCULO CROMÁTICO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0074EB-17F0-4BBF-B9F4-FC929507278B}"/>
              </a:ext>
            </a:extLst>
          </p:cNvPr>
          <p:cNvSpPr txBox="1"/>
          <p:nvPr/>
        </p:nvSpPr>
        <p:spPr>
          <a:xfrm>
            <a:off x="1524000" y="50198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r>
              <a:rPr lang="pt-BR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1º C – Turma B</a:t>
            </a:r>
          </a:p>
          <a:p>
            <a:pPr algn="ctr"/>
            <a:r>
              <a:rPr lang="pt-BR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T.I.</a:t>
            </a:r>
          </a:p>
          <a:p>
            <a:pPr algn="ctr"/>
            <a:r>
              <a:rPr lang="pt-BR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Letícia Nascimento de Almeida</a:t>
            </a:r>
          </a:p>
        </p:txBody>
      </p:sp>
    </p:spTree>
    <p:extLst>
      <p:ext uri="{BB962C8B-B14F-4D97-AF65-F5344CB8AC3E}">
        <p14:creationId xmlns:p14="http://schemas.microsoft.com/office/powerpoint/2010/main" val="254497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0797BC32-AA39-442C-99D2-99348717828C}"/>
              </a:ext>
            </a:extLst>
          </p:cNvPr>
          <p:cNvSpPr/>
          <p:nvPr/>
        </p:nvSpPr>
        <p:spPr>
          <a:xfrm>
            <a:off x="4983061" y="2529000"/>
            <a:ext cx="1800000" cy="18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ECF866D-0B60-469C-A565-BCD4CEF7185B}"/>
              </a:ext>
            </a:extLst>
          </p:cNvPr>
          <p:cNvSpPr/>
          <p:nvPr/>
        </p:nvSpPr>
        <p:spPr>
          <a:xfrm>
            <a:off x="4443061" y="1989000"/>
            <a:ext cx="2880000" cy="28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322A22-1B37-40D2-B7F4-BBD89494C544}"/>
              </a:ext>
            </a:extLst>
          </p:cNvPr>
          <p:cNvSpPr/>
          <p:nvPr/>
        </p:nvSpPr>
        <p:spPr>
          <a:xfrm>
            <a:off x="3903061" y="1449000"/>
            <a:ext cx="3960000" cy="39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1D6BC1C-AF02-4AA8-A9D9-4A027B47ED95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3903061" y="3429000"/>
            <a:ext cx="39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F646F02-5485-453C-A49F-C412995552E5}"/>
              </a:ext>
            </a:extLst>
          </p:cNvPr>
          <p:cNvCxnSpPr>
            <a:cxnSpLocks/>
          </p:cNvCxnSpPr>
          <p:nvPr/>
        </p:nvCxnSpPr>
        <p:spPr>
          <a:xfrm rot="1800000">
            <a:off x="3903061" y="3429000"/>
            <a:ext cx="39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8B00696-B160-44FB-A043-805D6CAF22A5}"/>
              </a:ext>
            </a:extLst>
          </p:cNvPr>
          <p:cNvCxnSpPr>
            <a:cxnSpLocks/>
          </p:cNvCxnSpPr>
          <p:nvPr/>
        </p:nvCxnSpPr>
        <p:spPr>
          <a:xfrm rot="3600000">
            <a:off x="3907792" y="3429000"/>
            <a:ext cx="39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6B6D555-32EE-4E7C-A337-4F839DA9FA2F}"/>
              </a:ext>
            </a:extLst>
          </p:cNvPr>
          <p:cNvCxnSpPr>
            <a:cxnSpLocks/>
          </p:cNvCxnSpPr>
          <p:nvPr/>
        </p:nvCxnSpPr>
        <p:spPr>
          <a:xfrm rot="5400000">
            <a:off x="3903061" y="3429000"/>
            <a:ext cx="39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F12D2B4-E9B2-4C84-BF63-001FB81A6959}"/>
              </a:ext>
            </a:extLst>
          </p:cNvPr>
          <p:cNvCxnSpPr>
            <a:cxnSpLocks/>
          </p:cNvCxnSpPr>
          <p:nvPr/>
        </p:nvCxnSpPr>
        <p:spPr>
          <a:xfrm rot="7200000">
            <a:off x="3912809" y="3429001"/>
            <a:ext cx="39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3C87E44-A411-4505-BFBC-D2463337D3F3}"/>
              </a:ext>
            </a:extLst>
          </p:cNvPr>
          <p:cNvCxnSpPr>
            <a:cxnSpLocks/>
          </p:cNvCxnSpPr>
          <p:nvPr/>
        </p:nvCxnSpPr>
        <p:spPr>
          <a:xfrm rot="9000000">
            <a:off x="3912809" y="3429000"/>
            <a:ext cx="39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85202C52-A29C-431F-905E-A0F25C31DA57}"/>
              </a:ext>
            </a:extLst>
          </p:cNvPr>
          <p:cNvSpPr/>
          <p:nvPr/>
        </p:nvSpPr>
        <p:spPr>
          <a:xfrm>
            <a:off x="892300" y="549001"/>
            <a:ext cx="4246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CÍRCULO CROMÁTICO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CBC4138-7883-4EE5-A9BF-09D49C2FD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2"/>
          <a:stretch/>
        </p:blipFill>
        <p:spPr>
          <a:xfrm>
            <a:off x="3512336" y="1111623"/>
            <a:ext cx="5167328" cy="46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45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Adobe Gothic Std B</vt:lpstr>
      <vt:lpstr>Adobe Arabic</vt:lpstr>
      <vt:lpstr>Arial</vt:lpstr>
      <vt:lpstr>Calibri</vt:lpstr>
      <vt:lpstr>Calibri Light</vt:lpstr>
      <vt:lpstr>Tema do Office</vt:lpstr>
      <vt:lpstr>ARTE DIGITAL DESIGN DIGITAL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 DESIGN DIGITAL</dc:title>
  <dc:creator>LAB4</dc:creator>
  <cp:lastModifiedBy>LAB4</cp:lastModifiedBy>
  <cp:revision>3</cp:revision>
  <dcterms:created xsi:type="dcterms:W3CDTF">2023-03-10T15:01:51Z</dcterms:created>
  <dcterms:modified xsi:type="dcterms:W3CDTF">2023-03-10T15:37:30Z</dcterms:modified>
</cp:coreProperties>
</file>