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84" r:id="rId4"/>
    <p:sldId id="263" r:id="rId5"/>
    <p:sldId id="277" r:id="rId6"/>
    <p:sldId id="285" r:id="rId7"/>
    <p:sldId id="278" r:id="rId8"/>
    <p:sldId id="279" r:id="rId9"/>
    <p:sldId id="27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3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4FD08-920A-4CD1-811C-9ACB235E4791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D8E34-6CA6-45AA-945A-994D57DE7C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465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4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98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58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49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78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04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54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34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86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42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36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B2AD-9F99-43BD-9CA9-832310B96B0B}" type="datetimeFigureOut">
              <a:rPr lang="pt-BR" smtClean="0"/>
              <a:t>15/09/2021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22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udio.code.org/projects/gamelab/HFuo4HauJe6RgxGFsS9KvQilWBacrNZbbHEJeBvk3Zs/ed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code.org/projects/gamelab/thHCRIKPoEi118jP7RwglzhLu_XT73p_Mu04Wbi2aDE/edit" TargetMode="External"/><Relationship Id="rId2" Type="http://schemas.openxmlformats.org/officeDocument/2006/relationships/hyperlink" Target="https://studio.code.org/projects/gamelab/Hc1r6LqsKxQU6x_orYFh8kdLnLCOS7RwNPUCbN6egg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llpaper de código de dados, código, arco-íris, luzes, colorido,  programação, HD papel de parede | Wallpaperb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579927" cy="708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Arredondado 3"/>
          <p:cNvSpPr/>
          <p:nvPr/>
        </p:nvSpPr>
        <p:spPr>
          <a:xfrm>
            <a:off x="928253" y="2632364"/>
            <a:ext cx="10723417" cy="195607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153552" y="3098609"/>
            <a:ext cx="10297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ANIMAÇÕES COMPLEXAS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50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453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RELEMBRANDO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844920" y="2115797"/>
            <a:ext cx="4816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 a diferença entre</a:t>
            </a:r>
            <a:b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e loop while?</a:t>
            </a:r>
          </a:p>
        </p:txBody>
      </p:sp>
      <p:sp>
        <p:nvSpPr>
          <p:cNvPr id="7" name="Listra Diagonal 6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Listra Diagonal 7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434" y="1688999"/>
            <a:ext cx="2749849" cy="4001779"/>
          </a:xfr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6E4382D-29F5-44B0-9709-238357879714}"/>
              </a:ext>
            </a:extLst>
          </p:cNvPr>
          <p:cNvSpPr/>
          <p:nvPr/>
        </p:nvSpPr>
        <p:spPr>
          <a:xfrm>
            <a:off x="1364567" y="3768430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loop while não é preciso saber quantas vezes algo vai se repetir</a:t>
            </a:r>
          </a:p>
          <a:p>
            <a:pPr algn="ctr"/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Ação se repete ENQUANTO a condição for verdadeira</a:t>
            </a:r>
          </a:p>
        </p:txBody>
      </p:sp>
    </p:spTree>
    <p:extLst>
      <p:ext uri="{BB962C8B-B14F-4D97-AF65-F5344CB8AC3E}">
        <p14:creationId xmlns:p14="http://schemas.microsoft.com/office/powerpoint/2010/main" val="4016591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453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DEMONSTRAÇÃO</a:t>
            </a:r>
          </a:p>
        </p:txBody>
      </p:sp>
      <p:sp>
        <p:nvSpPr>
          <p:cNvPr id="7" name="Listra Diagonal 6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Listra Diagonal 7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373B17C-46C2-4DE6-805C-830E523F343B}"/>
              </a:ext>
            </a:extLst>
          </p:cNvPr>
          <p:cNvSpPr txBox="1"/>
          <p:nvPr/>
        </p:nvSpPr>
        <p:spPr>
          <a:xfrm>
            <a:off x="6278880" y="6488668"/>
            <a:ext cx="675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Link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9A74F2B-BE61-445C-A2C1-FAD50F47AAE4}"/>
              </a:ext>
            </a:extLst>
          </p:cNvPr>
          <p:cNvSpPr txBox="1"/>
          <p:nvPr/>
        </p:nvSpPr>
        <p:spPr>
          <a:xfrm>
            <a:off x="4937762" y="6488668"/>
            <a:ext cx="1467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Meu projeto: 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49F2BF7-EB02-49EE-8791-BB043B2A0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521" y="1265578"/>
            <a:ext cx="4897734" cy="486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0282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stra Diagonal 3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Listra Diagonal 4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313" y="2621567"/>
            <a:ext cx="5570277" cy="334216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497504" y="1333476"/>
            <a:ext cx="505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Bora programar!!!</a:t>
            </a:r>
          </a:p>
        </p:txBody>
      </p:sp>
    </p:spTree>
    <p:extLst>
      <p:ext uri="{BB962C8B-B14F-4D97-AF65-F5344CB8AC3E}">
        <p14:creationId xmlns:p14="http://schemas.microsoft.com/office/powerpoint/2010/main" val="169698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1392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ADICIONAR SPRITE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B34429F-70DF-4E1F-B6A2-AC6ED0ACB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13" y="1146518"/>
            <a:ext cx="10285987" cy="5482432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3A0E0A80-2902-474E-B012-369F5FF8DD75}"/>
              </a:ext>
            </a:extLst>
          </p:cNvPr>
          <p:cNvSpPr/>
          <p:nvPr/>
        </p:nvSpPr>
        <p:spPr>
          <a:xfrm>
            <a:off x="1181686" y="1575582"/>
            <a:ext cx="1280160" cy="59084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71163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EB410AD-CF9A-4690-8552-0EE79A206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197"/>
          <a:stretch/>
        </p:blipFill>
        <p:spPr>
          <a:xfrm>
            <a:off x="5114229" y="1146518"/>
            <a:ext cx="1963542" cy="4998857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1392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TRANSFORMAR EM ANIMAÇÃO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3A0E0A80-2902-474E-B012-369F5FF8DD75}"/>
              </a:ext>
            </a:extLst>
          </p:cNvPr>
          <p:cNvSpPr/>
          <p:nvPr/>
        </p:nvSpPr>
        <p:spPr>
          <a:xfrm>
            <a:off x="5114229" y="4909624"/>
            <a:ext cx="1963542" cy="108321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91623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1392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TROCAR NOME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71B4DAA-03C5-46BE-86D5-159903FF1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859" y="1412794"/>
            <a:ext cx="6232281" cy="312821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BDD1FCF-7950-41E0-9E9A-13AA53816246}"/>
              </a:ext>
            </a:extLst>
          </p:cNvPr>
          <p:cNvSpPr txBox="1"/>
          <p:nvPr/>
        </p:nvSpPr>
        <p:spPr>
          <a:xfrm>
            <a:off x="3071445" y="4822366"/>
            <a:ext cx="6049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 vamos precisar chamar o Sprite pelo nome</a:t>
            </a:r>
          </a:p>
        </p:txBody>
      </p:sp>
    </p:spTree>
    <p:extLst>
      <p:ext uri="{BB962C8B-B14F-4D97-AF65-F5344CB8AC3E}">
        <p14:creationId xmlns:p14="http://schemas.microsoft.com/office/powerpoint/2010/main" val="90451426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1392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ADD OVNI (UFO)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0F60D8-9C91-4AAD-BC79-916126DE0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73" y="1787124"/>
            <a:ext cx="11464526" cy="328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7557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2582"/>
            <a:ext cx="10515600" cy="59441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Projeto C10</a:t>
            </a:r>
          </a:p>
        </p:txBody>
      </p:sp>
      <p:sp>
        <p:nvSpPr>
          <p:cNvPr id="7" name="Listra Diagonal 6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Listra Diagonal 7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74520" y="6464277"/>
            <a:ext cx="10216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hlinkClick r:id="rId2"/>
              </a:rPr>
              <a:t>Link</a:t>
            </a:r>
            <a:endParaRPr lang="pt-BR" sz="1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327774" y="6465441"/>
            <a:ext cx="1208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projeto: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8537652" y="6479026"/>
            <a:ext cx="7763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hlinkClick r:id="rId3"/>
              </a:rPr>
              <a:t>Link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396171" y="6479026"/>
            <a:ext cx="1341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Meu projeto: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F00A03-557E-4A96-BB9E-625608A1A4D3}"/>
              </a:ext>
            </a:extLst>
          </p:cNvPr>
          <p:cNvSpPr txBox="1"/>
          <p:nvPr/>
        </p:nvSpPr>
        <p:spPr>
          <a:xfrm>
            <a:off x="1023582" y="904975"/>
            <a:ext cx="1014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Objetivo: Criar um jogo de corrida de carros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BB93A2F-C3E1-4E52-B4BE-EAB6E333957F}"/>
              </a:ext>
            </a:extLst>
          </p:cNvPr>
          <p:cNvSpPr/>
          <p:nvPr/>
        </p:nvSpPr>
        <p:spPr>
          <a:xfrm>
            <a:off x="5299638" y="1603241"/>
            <a:ext cx="6163838" cy="448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800" b="1" i="0" u="none" strike="noStrike" baseline="0" dirty="0">
                <a:latin typeface="Muli-Bold"/>
              </a:rPr>
              <a:t>História:</a:t>
            </a:r>
          </a:p>
          <a:p>
            <a:pPr algn="just">
              <a:lnSpc>
                <a:spcPct val="150000"/>
              </a:lnSpc>
            </a:pPr>
            <a:r>
              <a:rPr lang="pt-BR" sz="1800" b="0" i="0" u="none" strike="noStrike" baseline="0" dirty="0" err="1">
                <a:latin typeface="Muli-Regular"/>
              </a:rPr>
              <a:t>SmSpeed</a:t>
            </a:r>
            <a:r>
              <a:rPr lang="pt-BR" sz="1800" b="0" i="0" u="none" strike="noStrike" baseline="0" dirty="0">
                <a:latin typeface="Muli-Regular"/>
              </a:rPr>
              <a:t> é uma empresa de jogos que está trabalhando em jogos de carros de corrida. Eles estão enfrentando alguns desafios durante o desenvolvimento do jogo e estão procurando sua ajuda. </a:t>
            </a:r>
          </a:p>
          <a:p>
            <a:pPr algn="just">
              <a:lnSpc>
                <a:spcPct val="150000"/>
              </a:lnSpc>
            </a:pPr>
            <a:r>
              <a:rPr lang="pt-BR" sz="1800" b="0" i="0" u="none" strike="noStrike" baseline="0" dirty="0">
                <a:latin typeface="Muli-Regular"/>
              </a:rPr>
              <a:t>Eles querem que você desenvolva um jogo de corrida em que os carros não sejam controlados pelo usuário, mas pelos valores que você fornece ao programar o jogo. Quanto mais baixos forem os valores, mais rápido o carro deve se mover na direção superior.</a:t>
            </a:r>
            <a:endParaRPr lang="pt-BR" dirty="0">
              <a:latin typeface="Muli-Regular"/>
            </a:endParaRPr>
          </a:p>
          <a:p>
            <a:pPr>
              <a:lnSpc>
                <a:spcPct val="150000"/>
              </a:lnSpc>
            </a:pPr>
            <a:r>
              <a:rPr lang="pt-BR" b="1" dirty="0">
                <a:latin typeface="Muli-Regular"/>
              </a:rPr>
              <a:t>Observação: </a:t>
            </a:r>
            <a:r>
              <a:rPr lang="pt-BR" dirty="0">
                <a:latin typeface="Muli-Regular"/>
              </a:rPr>
              <a:t>no jogo há apenas 1 vencedor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031080-6B65-4F7C-BED4-126575B44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749" y="1924362"/>
            <a:ext cx="3858163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6123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4813</TotalTime>
  <Words>171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Muli-Bold</vt:lpstr>
      <vt:lpstr>Muli-Regular</vt:lpstr>
      <vt:lpstr>Times New Roman</vt:lpstr>
      <vt:lpstr>Tema do Office</vt:lpstr>
      <vt:lpstr>Apresentação do PowerPoint</vt:lpstr>
      <vt:lpstr>RELEMBRANDO</vt:lpstr>
      <vt:lpstr>DEMONSTRAÇÃO</vt:lpstr>
      <vt:lpstr>Apresentação do PowerPoint</vt:lpstr>
      <vt:lpstr>ADICIONAR SPRITE</vt:lpstr>
      <vt:lpstr>TRANSFORMAR EM ANIMAÇÃO</vt:lpstr>
      <vt:lpstr>TROCAR NOME</vt:lpstr>
      <vt:lpstr>ADD OVNI (UFO)</vt:lpstr>
      <vt:lpstr>Projeto C10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leticia etiele</dc:creator>
  <cp:lastModifiedBy>leticia</cp:lastModifiedBy>
  <cp:revision>239</cp:revision>
  <dcterms:created xsi:type="dcterms:W3CDTF">2021-06-18T01:20:19Z</dcterms:created>
  <dcterms:modified xsi:type="dcterms:W3CDTF">2021-09-16T00:15:00Z</dcterms:modified>
</cp:coreProperties>
</file>