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5" r:id="rId2"/>
    <p:sldId id="277" r:id="rId3"/>
    <p:sldId id="278" r:id="rId4"/>
    <p:sldId id="279" r:id="rId5"/>
    <p:sldId id="258" r:id="rId6"/>
    <p:sldId id="276" r:id="rId7"/>
    <p:sldId id="263" r:id="rId8"/>
    <p:sldId id="273" r:id="rId9"/>
    <p:sldId id="27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udio.code.org/projects/playlab/XMawURtEEe824YzS7P9POyLWRNlQRiqTYNK9nGHu6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playlab/7ik6mx3fg6RjUOQ2sP63tEg6mhNMinHjM0OfKQCR4k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udio.code.org/projects/playlab/aQcrKMN4s1-2urB3A_qmt4g-lVNjTSSIUg9xkT8B3Y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317615-2D16-41AD-8242-67CA6178708C}"/>
              </a:ext>
            </a:extLst>
          </p:cNvPr>
          <p:cNvSpPr txBox="1"/>
          <p:nvPr/>
        </p:nvSpPr>
        <p:spPr>
          <a:xfrm>
            <a:off x="1209822" y="3056405"/>
            <a:ext cx="10053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CONDICIONAL - SE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6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D8E3AD-7E24-49CD-80F3-170CF0DA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14" y="297458"/>
            <a:ext cx="8589371" cy="62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0192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308DB6-259D-4E11-8CD4-CB079E4B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1" y="295077"/>
            <a:ext cx="8591997" cy="62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3483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501001-DDB6-4117-9207-6D01EB267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75" y="302221"/>
            <a:ext cx="8563050" cy="62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721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68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CONDICIONAL - 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3EA595-88B3-43BB-97D5-6719B05928B4}"/>
              </a:ext>
            </a:extLst>
          </p:cNvPr>
          <p:cNvSpPr txBox="1"/>
          <p:nvPr/>
        </p:nvSpPr>
        <p:spPr>
          <a:xfrm>
            <a:off x="1530605" y="1116315"/>
            <a:ext cx="91307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 ao programa para executar ações diferentes dependendo se uma condição for verdadeira ou falsa;</a:t>
            </a:r>
          </a:p>
          <a:p>
            <a:pPr algn="l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EA16AC7-E764-44B3-BC02-810923DA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64" y="2414479"/>
            <a:ext cx="6637544" cy="175754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647EEF0-D571-49B9-AC70-500BA727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02" y="4110621"/>
            <a:ext cx="6069357" cy="21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55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68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D9521B-AB63-4048-9015-3E5E0FC2C42F}"/>
              </a:ext>
            </a:extLst>
          </p:cNvPr>
          <p:cNvSpPr txBox="1"/>
          <p:nvPr/>
        </p:nvSpPr>
        <p:spPr>
          <a:xfrm>
            <a:off x="838200" y="956009"/>
            <a:ext cx="10515599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Desbloqueio de aparelho celular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C4FA1B-5F9D-4B52-A4D6-0FCDE3666C72}"/>
              </a:ext>
            </a:extLst>
          </p:cNvPr>
          <p:cNvSpPr txBox="1"/>
          <p:nvPr/>
        </p:nvSpPr>
        <p:spPr>
          <a:xfrm>
            <a:off x="6177448" y="6421955"/>
            <a:ext cx="3249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Link</a:t>
            </a:r>
            <a:endParaRPr 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D67E3D-1BD6-4E6E-AA39-B863E6D5E986}"/>
              </a:ext>
            </a:extLst>
          </p:cNvPr>
          <p:cNvSpPr txBox="1"/>
          <p:nvPr/>
        </p:nvSpPr>
        <p:spPr>
          <a:xfrm>
            <a:off x="5319320" y="6406566"/>
            <a:ext cx="108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Exemplo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3625DA-F0D1-4C62-978E-648C1582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414" y="1856462"/>
            <a:ext cx="4415171" cy="440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534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BB47F2F-11B1-4D90-9523-93AC5431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68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ATIVIDADE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A79D2F-D834-46CC-9E18-505B8E6D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074" y="1182610"/>
            <a:ext cx="4643851" cy="464385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FED8A9-CC0D-4566-B569-3CBCCE805F7A}"/>
              </a:ext>
            </a:extLst>
          </p:cNvPr>
          <p:cNvSpPr txBox="1"/>
          <p:nvPr/>
        </p:nvSpPr>
        <p:spPr>
          <a:xfrm>
            <a:off x="6370319" y="6519446"/>
            <a:ext cx="3249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3"/>
              </a:rPr>
              <a:t>Link</a:t>
            </a:r>
            <a:endParaRPr 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9F8561-FDAF-45F0-8CB5-571F3E8B754B}"/>
              </a:ext>
            </a:extLst>
          </p:cNvPr>
          <p:cNvSpPr txBox="1"/>
          <p:nvPr/>
        </p:nvSpPr>
        <p:spPr>
          <a:xfrm>
            <a:off x="5512191" y="6504057"/>
            <a:ext cx="108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Exemplo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62313874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C11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201" y="1068747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Desafio: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Desenvolver um app para ajudar na escolha de vestimentas 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96570" y="6528338"/>
            <a:ext cx="357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code.org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41296" y="6498553"/>
            <a:ext cx="134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252984" y="6552705"/>
            <a:ext cx="357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2"/>
              </a:rPr>
              <a:t>link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11778" y="6507005"/>
            <a:ext cx="134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Meu projeto: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5359BD-B007-4230-9D41-E5691465634C}"/>
              </a:ext>
            </a:extLst>
          </p:cNvPr>
          <p:cNvSpPr txBox="1"/>
          <p:nvPr/>
        </p:nvSpPr>
        <p:spPr>
          <a:xfrm>
            <a:off x="6063185" y="1870843"/>
            <a:ext cx="5008099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i="0" u="none" strike="noStrike" baseline="0" dirty="0">
                <a:latin typeface="Muli-Bold"/>
              </a:rPr>
              <a:t>História:</a:t>
            </a:r>
          </a:p>
          <a:p>
            <a:pPr algn="just">
              <a:lnSpc>
                <a:spcPct val="150000"/>
              </a:lnSpc>
            </a:pPr>
            <a:r>
              <a:rPr lang="pt-BR" sz="1800" b="0" i="0" u="none" strike="noStrike" baseline="0" dirty="0" err="1">
                <a:latin typeface="Muli-Regular"/>
              </a:rPr>
              <a:t>Minti</a:t>
            </a:r>
            <a:r>
              <a:rPr lang="pt-BR" sz="1800" b="0" i="0" u="none" strike="noStrike" baseline="0" dirty="0">
                <a:latin typeface="Muli-Regular"/>
              </a:rPr>
              <a:t> sabe que precisa comparecer a muitos eventos este ano (incluindo eventos formais,</a:t>
            </a:r>
          </a:p>
          <a:p>
            <a:pPr algn="just">
              <a:lnSpc>
                <a:spcPct val="150000"/>
              </a:lnSpc>
            </a:pPr>
            <a:r>
              <a:rPr lang="pt-BR" sz="1800" b="0" i="0" u="none" strike="noStrike" baseline="0" dirty="0">
                <a:latin typeface="Muli-Regular"/>
              </a:rPr>
              <a:t>eventos casuais, uma festa na praia e algumas festas de aniversário).</a:t>
            </a:r>
          </a:p>
          <a:p>
            <a:pPr algn="just">
              <a:lnSpc>
                <a:spcPct val="150000"/>
              </a:lnSpc>
            </a:pPr>
            <a:r>
              <a:rPr lang="pt-BR" sz="1800" b="0" i="0" u="none" strike="noStrike" baseline="0" dirty="0">
                <a:latin typeface="Muli-Regular"/>
              </a:rPr>
              <a:t>Ele não consegue decidir o que vestir para cada um desses eventos.</a:t>
            </a:r>
          </a:p>
          <a:p>
            <a:pPr algn="just">
              <a:lnSpc>
                <a:spcPct val="150000"/>
              </a:lnSpc>
            </a:pPr>
            <a:r>
              <a:rPr lang="pt-BR" sz="1800" b="0" i="0" u="none" strike="noStrike" baseline="0" dirty="0">
                <a:latin typeface="Muli-Regular"/>
              </a:rPr>
              <a:t>Você pode fazer um aplicativo que dê a ele uma boa opção com base no evento que ele vai participar?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73DB988-63B8-4118-AA39-CB923920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05" y="1968686"/>
            <a:ext cx="383911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126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Muli-Bold</vt:lpstr>
      <vt:lpstr>Muli-Regular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CONDICIONAL - SE</vt:lpstr>
      <vt:lpstr>EXEMPLO PRÁTICO</vt:lpstr>
      <vt:lpstr>Apresentação do PowerPoint</vt:lpstr>
      <vt:lpstr>ATIVIDADE 2</vt:lpstr>
      <vt:lpstr>PROJETO C11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199</cp:revision>
  <dcterms:created xsi:type="dcterms:W3CDTF">2021-06-18T01:20:19Z</dcterms:created>
  <dcterms:modified xsi:type="dcterms:W3CDTF">2021-11-15T23:30:39Z</dcterms:modified>
</cp:coreProperties>
</file>