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5" r:id="rId2"/>
    <p:sldId id="258" r:id="rId3"/>
    <p:sldId id="276" r:id="rId4"/>
    <p:sldId id="277" r:id="rId5"/>
    <p:sldId id="278" r:id="rId6"/>
    <p:sldId id="263" r:id="rId7"/>
    <p:sldId id="426" r:id="rId8"/>
    <p:sldId id="273" r:id="rId9"/>
    <p:sldId id="427" r:id="rId10"/>
    <p:sldId id="429" r:id="rId11"/>
    <p:sldId id="430" r:id="rId12"/>
    <p:sldId id="431" r:id="rId13"/>
    <p:sldId id="27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ticia" initials="l" lastIdx="1" clrIdx="0">
    <p:extLst>
      <p:ext uri="{19B8F6BF-5375-455C-9EA6-DF929625EA0E}">
        <p15:presenceInfo xmlns:p15="http://schemas.microsoft.com/office/powerpoint/2012/main" userId="2827bc9fe2c1da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4FD08-920A-4CD1-811C-9ACB235E4791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D8E34-6CA6-45AA-945A-994D57DE7C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6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98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58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49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8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0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4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86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42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36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B2AD-9F99-43BD-9CA9-832310B96B0B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22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udio.code.org/projects/playlab/XMawURtEEe824YzS7P9POyLWRNlQRiqTYNK9nGHu6LI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3-whjr-curriculum-uploads.whjr.online/2c02cb87-5393-4490-80cc-ebb3165853f7.mp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studio.code.org/projects/gamelab/H8GKAPeSa8MYNt-qsuGWyB9sRLkjY7mSHbPGYlKtmC0/edi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drive/folders/1wDRO-REG5MmptFi3A91e4J9JVYcfq02S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lpaper de código de dados, código, arco-íris, luzes, colorido,  programação, HD papel de parede | Wallpaperb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579927" cy="708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Arredondado 3"/>
          <p:cNvSpPr/>
          <p:nvPr/>
        </p:nvSpPr>
        <p:spPr>
          <a:xfrm>
            <a:off x="928253" y="2632364"/>
            <a:ext cx="10723417" cy="19560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317615-2D16-41AD-8242-67CA6178708C}"/>
              </a:ext>
            </a:extLst>
          </p:cNvPr>
          <p:cNvSpPr txBox="1"/>
          <p:nvPr/>
        </p:nvSpPr>
        <p:spPr>
          <a:xfrm>
            <a:off x="1209822" y="3056405"/>
            <a:ext cx="10053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CONDICIONAL - SE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6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81E199E-70E8-47DB-AFCD-8AECA78B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3383"/>
            <a:ext cx="10515600" cy="900453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COORDENADA X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343520-C65A-4C13-806A-5206DB13B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541" y="1033836"/>
            <a:ext cx="5812916" cy="48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1620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81E199E-70E8-47DB-AFCD-8AECA78B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3383"/>
            <a:ext cx="10515600" cy="900453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COORDENADA 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C03621E-46AB-4ABA-BBF8-2D12CBA49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81" y="935362"/>
            <a:ext cx="6221661" cy="553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4156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stra Diagonal 3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Listra Diagonal 4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13" y="2621567"/>
            <a:ext cx="5570277" cy="33421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497504" y="1333476"/>
            <a:ext cx="505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Bora programar!!!</a:t>
            </a:r>
          </a:p>
        </p:txBody>
      </p:sp>
    </p:spTree>
    <p:extLst>
      <p:ext uri="{BB962C8B-B14F-4D97-AF65-F5344CB8AC3E}">
        <p14:creationId xmlns:p14="http://schemas.microsoft.com/office/powerpoint/2010/main" val="413648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2096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PROJETO C11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38201" y="1068747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Desafio: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596570" y="6528338"/>
            <a:ext cx="357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code.org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441296" y="6498553"/>
            <a:ext cx="134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projeto: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252984" y="6552705"/>
            <a:ext cx="35744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link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111778" y="6507005"/>
            <a:ext cx="134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Meu projeto: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E5359BD-B007-4230-9D41-E5691465634C}"/>
              </a:ext>
            </a:extLst>
          </p:cNvPr>
          <p:cNvSpPr txBox="1"/>
          <p:nvPr/>
        </p:nvSpPr>
        <p:spPr>
          <a:xfrm>
            <a:off x="6063185" y="1870843"/>
            <a:ext cx="5008099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b="1" i="0" u="none" strike="noStrike" baseline="0" dirty="0">
                <a:latin typeface="Muli-Bold"/>
              </a:rPr>
              <a:t>História:</a:t>
            </a:r>
          </a:p>
        </p:txBody>
      </p:sp>
    </p:spTree>
    <p:extLst>
      <p:ext uri="{BB962C8B-B14F-4D97-AF65-F5344CB8AC3E}">
        <p14:creationId xmlns:p14="http://schemas.microsoft.com/office/powerpoint/2010/main" val="348386123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81E199E-70E8-47DB-AFCD-8AECA78B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83"/>
            <a:ext cx="10515600" cy="900453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RELEMBRANDO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1079F0-1471-46BB-94CE-361B8601C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59" t="-2778" r="3459" b="2778"/>
          <a:stretch/>
        </p:blipFill>
        <p:spPr>
          <a:xfrm>
            <a:off x="5013755" y="2130769"/>
            <a:ext cx="6100894" cy="6994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5909757-2E39-4704-A775-69B11FBCF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47" y="3526491"/>
            <a:ext cx="6062045" cy="6800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88838BD-8795-4162-B9AC-2ACBCDC24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828" y="1701281"/>
            <a:ext cx="3373352" cy="335868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754B8D-E169-469C-A8C2-101B89A711FD}"/>
              </a:ext>
            </a:extLst>
          </p:cNvPr>
          <p:cNvSpPr txBox="1"/>
          <p:nvPr/>
        </p:nvSpPr>
        <p:spPr>
          <a:xfrm>
            <a:off x="5440444" y="6504057"/>
            <a:ext cx="912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hlinkClick r:id="rId5"/>
              </a:rPr>
              <a:t>Link</a:t>
            </a:r>
            <a:endParaRPr lang="pt-BR" sz="16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598DD0-0D93-4C0E-86D4-A7984E514B2A}"/>
              </a:ext>
            </a:extLst>
          </p:cNvPr>
          <p:cNvSpPr txBox="1"/>
          <p:nvPr/>
        </p:nvSpPr>
        <p:spPr>
          <a:xfrm>
            <a:off x="4582316" y="6488668"/>
            <a:ext cx="108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Exemplo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88028553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81E199E-70E8-47DB-AFCD-8AECA78B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3383"/>
            <a:ext cx="10515600" cy="900453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DEMONSTRAÇÃO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C4FA1B-5F9D-4B52-A4D6-0FCDE3666C72}"/>
              </a:ext>
            </a:extLst>
          </p:cNvPr>
          <p:cNvSpPr txBox="1"/>
          <p:nvPr/>
        </p:nvSpPr>
        <p:spPr>
          <a:xfrm>
            <a:off x="9187934" y="6421955"/>
            <a:ext cx="659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hlinkClick r:id="rId2"/>
              </a:rPr>
              <a:t>Link</a:t>
            </a:r>
            <a:endParaRPr lang="pt-BR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2D67E3D-1BD6-4E6E-AA39-B863E6D5E986}"/>
              </a:ext>
            </a:extLst>
          </p:cNvPr>
          <p:cNvSpPr txBox="1"/>
          <p:nvPr/>
        </p:nvSpPr>
        <p:spPr>
          <a:xfrm>
            <a:off x="8329805" y="6406566"/>
            <a:ext cx="108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Exemplo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C0AC3F4-4089-4770-BD8F-32E98EEBD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118" y="1814733"/>
            <a:ext cx="3109285" cy="435299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4EE8856-5BE3-4F49-9FE5-8EE11BEB4DD2}"/>
              </a:ext>
            </a:extLst>
          </p:cNvPr>
          <p:cNvSpPr txBox="1"/>
          <p:nvPr/>
        </p:nvSpPr>
        <p:spPr>
          <a:xfrm>
            <a:off x="3373955" y="6436023"/>
            <a:ext cx="604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Link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816FB94-E949-45F9-9817-A09E09917664}"/>
              </a:ext>
            </a:extLst>
          </p:cNvPr>
          <p:cNvSpPr txBox="1"/>
          <p:nvPr/>
        </p:nvSpPr>
        <p:spPr>
          <a:xfrm>
            <a:off x="2515213" y="6421955"/>
            <a:ext cx="108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Exemplo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: 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83694BA-8F5D-4D4A-8EE0-A8C382C54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606" y="1814733"/>
            <a:ext cx="3422697" cy="343202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F3AB1267-2430-45BB-8497-C46FF87A6504}"/>
              </a:ext>
            </a:extLst>
          </p:cNvPr>
          <p:cNvSpPr txBox="1"/>
          <p:nvPr/>
        </p:nvSpPr>
        <p:spPr>
          <a:xfrm>
            <a:off x="1662606" y="1348211"/>
            <a:ext cx="3422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Objetivo de hoje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CF5DD10-3915-4285-86CF-3B509D0FEA02}"/>
              </a:ext>
            </a:extLst>
          </p:cNvPr>
          <p:cNvSpPr txBox="1"/>
          <p:nvPr/>
        </p:nvSpPr>
        <p:spPr>
          <a:xfrm>
            <a:off x="7445118" y="1348211"/>
            <a:ext cx="3084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Versão final</a:t>
            </a:r>
          </a:p>
        </p:txBody>
      </p:sp>
    </p:spTree>
    <p:extLst>
      <p:ext uri="{BB962C8B-B14F-4D97-AF65-F5344CB8AC3E}">
        <p14:creationId xmlns:p14="http://schemas.microsoft.com/office/powerpoint/2010/main" val="50187534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81E199E-70E8-47DB-AFCD-8AECA78B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3383"/>
            <a:ext cx="10515600" cy="900453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COORDENADA X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343520-C65A-4C13-806A-5206DB13B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541" y="1033836"/>
            <a:ext cx="5812916" cy="48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010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81E199E-70E8-47DB-AFCD-8AECA78B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3383"/>
            <a:ext cx="10515600" cy="900453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COORDENADA 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C03621E-46AB-4ABA-BBF8-2D12CBA49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81" y="935362"/>
            <a:ext cx="6221661" cy="553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1270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stra Diagonal 3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Listra Diagonal 4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13" y="2621567"/>
            <a:ext cx="5570277" cy="33421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497504" y="1333476"/>
            <a:ext cx="505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Bora programar!!!</a:t>
            </a:r>
          </a:p>
        </p:txBody>
      </p:sp>
    </p:spTree>
    <p:extLst>
      <p:ext uri="{BB962C8B-B14F-4D97-AF65-F5344CB8AC3E}">
        <p14:creationId xmlns:p14="http://schemas.microsoft.com/office/powerpoint/2010/main" val="169698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928253" y="2632365"/>
            <a:ext cx="10723417" cy="11975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CA164F-AFC6-4A25-9ADB-7585EEFD2B20}"/>
              </a:ext>
            </a:extLst>
          </p:cNvPr>
          <p:cNvSpPr txBox="1"/>
          <p:nvPr/>
        </p:nvSpPr>
        <p:spPr>
          <a:xfrm>
            <a:off x="1262998" y="2779406"/>
            <a:ext cx="10053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6847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D63B68CF-B370-4894-BA91-0C3C053D8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86" y="4198691"/>
            <a:ext cx="1333685" cy="1572554"/>
          </a:xfrm>
          <a:prstGeom prst="rect">
            <a:avLst/>
          </a:prstGeom>
        </p:spPr>
      </p:pic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BB47F2F-11B1-4D90-9523-93AC5431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68"/>
            <a:ext cx="10515600" cy="900453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INIMIGO PRETO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CE87A7-E478-4359-885E-2C508B94A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838" y="1873034"/>
            <a:ext cx="1333686" cy="150516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3581C06-D2FD-4632-93C7-96334B5B3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185" y="1873034"/>
            <a:ext cx="1333686" cy="155596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F793EA1-DCD5-43D3-A98E-7C61F5D7B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531" y="1873033"/>
            <a:ext cx="1371517" cy="137151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7BB22F2-8E62-4FD7-8426-E2511F936225}"/>
              </a:ext>
            </a:extLst>
          </p:cNvPr>
          <p:cNvSpPr txBox="1"/>
          <p:nvPr/>
        </p:nvSpPr>
        <p:spPr>
          <a:xfrm>
            <a:off x="5050363" y="1226702"/>
            <a:ext cx="187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Remover espaço em branco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2FA6387C-1CEB-4B4B-8A65-53AE9F1D4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856" y="4198691"/>
            <a:ext cx="1669649" cy="843613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28D872C1-09BE-47FD-9072-292EF87711F7}"/>
              </a:ext>
            </a:extLst>
          </p:cNvPr>
          <p:cNvSpPr txBox="1"/>
          <p:nvPr/>
        </p:nvSpPr>
        <p:spPr>
          <a:xfrm>
            <a:off x="5302531" y="4984968"/>
            <a:ext cx="12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Renomear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277A90A1-9BDC-4533-A51E-302356FFBCE6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317496" y="5169634"/>
            <a:ext cx="985035" cy="4616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666A9071-BA49-484B-B39B-A47F7ACC53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3689" y="1804016"/>
            <a:ext cx="1770618" cy="4470373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5AA4C3E7-DB0D-404A-BBD8-73757656D4B3}"/>
              </a:ext>
            </a:extLst>
          </p:cNvPr>
          <p:cNvSpPr txBox="1"/>
          <p:nvPr/>
        </p:nvSpPr>
        <p:spPr>
          <a:xfrm>
            <a:off x="8991072" y="1300952"/>
            <a:ext cx="187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Resultado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D84355E-6120-412F-AD13-222DAF89A1A2}"/>
              </a:ext>
            </a:extLst>
          </p:cNvPr>
          <p:cNvSpPr txBox="1"/>
          <p:nvPr/>
        </p:nvSpPr>
        <p:spPr>
          <a:xfrm>
            <a:off x="4177608" y="6488668"/>
            <a:ext cx="3621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8"/>
              </a:rPr>
              <a:t>https://drive.google.com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313874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928253" y="2632365"/>
            <a:ext cx="10723417" cy="11975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CA164F-AFC6-4A25-9ADB-7585EEFD2B20}"/>
              </a:ext>
            </a:extLst>
          </p:cNvPr>
          <p:cNvSpPr txBox="1"/>
          <p:nvPr/>
        </p:nvSpPr>
        <p:spPr>
          <a:xfrm>
            <a:off x="1262998" y="2779406"/>
            <a:ext cx="10053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788239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6254</TotalTime>
  <Words>66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Muli-Bold</vt:lpstr>
      <vt:lpstr>Times New Roman</vt:lpstr>
      <vt:lpstr>Tema do Office</vt:lpstr>
      <vt:lpstr>Apresentação do PowerPoint</vt:lpstr>
      <vt:lpstr>RELEMBRANDO</vt:lpstr>
      <vt:lpstr>DEMONSTRAÇÃO</vt:lpstr>
      <vt:lpstr>COORDENADA X</vt:lpstr>
      <vt:lpstr>COORDENADA Y</vt:lpstr>
      <vt:lpstr>Apresentação do PowerPoint</vt:lpstr>
      <vt:lpstr>Apresentação do PowerPoint</vt:lpstr>
      <vt:lpstr>INIMIGO PRETO</vt:lpstr>
      <vt:lpstr>Apresentação do PowerPoint</vt:lpstr>
      <vt:lpstr>COORDENADA X</vt:lpstr>
      <vt:lpstr>COORDENADA Y</vt:lpstr>
      <vt:lpstr>Apresentação do PowerPoint</vt:lpstr>
      <vt:lpstr>PROJETO C11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etiele</dc:creator>
  <cp:lastModifiedBy>leticia</cp:lastModifiedBy>
  <cp:revision>216</cp:revision>
  <dcterms:created xsi:type="dcterms:W3CDTF">2021-06-18T01:20:19Z</dcterms:created>
  <dcterms:modified xsi:type="dcterms:W3CDTF">2021-11-18T00:59:06Z</dcterms:modified>
</cp:coreProperties>
</file>