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7" r:id="rId5"/>
    <p:sldId id="278" r:id="rId6"/>
    <p:sldId id="261" r:id="rId7"/>
    <p:sldId id="282" r:id="rId8"/>
    <p:sldId id="263" r:id="rId9"/>
    <p:sldId id="279" r:id="rId10"/>
    <p:sldId id="280" r:id="rId11"/>
    <p:sldId id="264" r:id="rId12"/>
    <p:sldId id="281" r:id="rId13"/>
    <p:sldId id="274" r:id="rId14"/>
    <p:sldId id="27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FD08-920A-4CD1-811C-9ACB235E4791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8E34-6CA6-45AA-945A-994D57DE7C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6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D8E34-6CA6-45AA-945A-994D57DE7CB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42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8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4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2AD-9F99-43BD-9CA9-832310B96B0B}" type="datetimeFigureOut">
              <a:rPr lang="pt-BR" smtClean="0"/>
              <a:t>28/01/2022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tudio.code.org/s/course4/lessons/11/levels/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udio.code.org/s/course4/lessons/11/levels/7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udio.code.org/s/course4/lessons/11/levels/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/playlab/57_vtz0z2nAlr6FI42noNPCX5HRBChTULyVpHuUiq-s" TargetMode="External"/><Relationship Id="rId2" Type="http://schemas.openxmlformats.org/officeDocument/2006/relationships/hyperlink" Target="https://studio.code.org/projects/playlab/jM4MRdhbuex94iyLEV-Y0_dKiUuPdzFb1o5U0coXxfo/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s/course4/lessons/10/levels/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udio.code.org/s/course4/lessons/10/levels/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udio.code.org/s/course4/lessons/10/levels/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 de código de dados, código, arco-íris, luzes, colorido,  programação, HD papel de parede | Wallpaper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79927" cy="70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928253" y="2632364"/>
            <a:ext cx="10723417" cy="19560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09822" y="3056405"/>
            <a:ext cx="10053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LOOP FOR (para) 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0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189018" y="32142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834531" y="450375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Atividades 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77A349-F26E-4FDC-AEFF-77823986D6F6}"/>
              </a:ext>
            </a:extLst>
          </p:cNvPr>
          <p:cNvSpPr txBox="1"/>
          <p:nvPr/>
        </p:nvSpPr>
        <p:spPr>
          <a:xfrm>
            <a:off x="4024650" y="533180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https://studio.code.org/s/course4/lessons/11/levels/1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5EAB4D-51C5-40E0-97B3-0B260B49C10C}"/>
              </a:ext>
            </a:extLst>
          </p:cNvPr>
          <p:cNvSpPr txBox="1"/>
          <p:nvPr/>
        </p:nvSpPr>
        <p:spPr>
          <a:xfrm>
            <a:off x="3376482" y="5331803"/>
            <a:ext cx="648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Link: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95630C-C938-4478-8946-DA049932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727" y="1489548"/>
            <a:ext cx="3008587" cy="30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4303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189018" y="32142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33829" y="1084318"/>
            <a:ext cx="106313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Objetivo: </a:t>
            </a:r>
            <a:r>
              <a:rPr lang="pt-B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Ajude os personagens a contar apenas os números pares 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34531" y="380036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Ativ. Adicional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0B684F-BB3A-4351-B1E1-74D9DFF0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7" y="1902509"/>
            <a:ext cx="3026887" cy="305298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2D97BA-8515-410A-AA7C-0B0D2E4C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23" y="1902509"/>
            <a:ext cx="6761745" cy="272575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C77A349-F26E-4FDC-AEFF-77823986D6F6}"/>
              </a:ext>
            </a:extLst>
          </p:cNvPr>
          <p:cNvSpPr txBox="1"/>
          <p:nvPr/>
        </p:nvSpPr>
        <p:spPr>
          <a:xfrm>
            <a:off x="3363468" y="642851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https://studio.code.org/s/course4/lessons/11/levels/7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5EAB4D-51C5-40E0-97B3-0B260B49C10C}"/>
              </a:ext>
            </a:extLst>
          </p:cNvPr>
          <p:cNvSpPr txBox="1"/>
          <p:nvPr/>
        </p:nvSpPr>
        <p:spPr>
          <a:xfrm>
            <a:off x="2800853" y="6428513"/>
            <a:ext cx="648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Link: </a:t>
            </a:r>
          </a:p>
        </p:txBody>
      </p:sp>
    </p:spTree>
    <p:extLst>
      <p:ext uri="{BB962C8B-B14F-4D97-AF65-F5344CB8AC3E}">
        <p14:creationId xmlns:p14="http://schemas.microsoft.com/office/powerpoint/2010/main" val="354229022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2834531" y="323766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77A349-F26E-4FDC-AEFF-77823986D6F6}"/>
              </a:ext>
            </a:extLst>
          </p:cNvPr>
          <p:cNvSpPr txBox="1"/>
          <p:nvPr/>
        </p:nvSpPr>
        <p:spPr>
          <a:xfrm>
            <a:off x="3340689" y="6498429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https://studio.code.org/s/course4/lessons/11/levels/7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5EAB4D-51C5-40E0-97B3-0B260B49C10C}"/>
              </a:ext>
            </a:extLst>
          </p:cNvPr>
          <p:cNvSpPr txBox="1"/>
          <p:nvPr/>
        </p:nvSpPr>
        <p:spPr>
          <a:xfrm>
            <a:off x="3522111" y="6498429"/>
            <a:ext cx="648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Link</a:t>
            </a:r>
            <a:r>
              <a:rPr lang="pt-BR" sz="1600" dirty="0"/>
              <a:t>: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247C972-332E-42E3-B010-E833B60A7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688"/>
          <a:stretch/>
        </p:blipFill>
        <p:spPr>
          <a:xfrm>
            <a:off x="1028483" y="970098"/>
            <a:ext cx="5550609" cy="3137668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331CCFC-B237-4B84-82A0-CCC24085CF86}"/>
              </a:ext>
            </a:extLst>
          </p:cNvPr>
          <p:cNvGrpSpPr/>
          <p:nvPr/>
        </p:nvGrpSpPr>
        <p:grpSpPr>
          <a:xfrm>
            <a:off x="7290676" y="1034715"/>
            <a:ext cx="3882625" cy="3073051"/>
            <a:chOff x="3694035" y="-2489181"/>
            <a:chExt cx="3882625" cy="3073051"/>
          </a:xfrm>
        </p:grpSpPr>
        <p:sp>
          <p:nvSpPr>
            <p:cNvPr id="8" name="Rolagem: Horizontal 7">
              <a:extLst>
                <a:ext uri="{FF2B5EF4-FFF2-40B4-BE49-F238E27FC236}">
                  <a16:creationId xmlns:a16="http://schemas.microsoft.com/office/drawing/2014/main" id="{EA9097A5-0163-4A07-9C6E-4ABCE7844216}"/>
                </a:ext>
              </a:extLst>
            </p:cNvPr>
            <p:cNvSpPr/>
            <p:nvPr/>
          </p:nvSpPr>
          <p:spPr>
            <a:xfrm>
              <a:off x="3694035" y="-2489181"/>
              <a:ext cx="3882625" cy="3073051"/>
            </a:xfrm>
            <a:prstGeom prst="horizontalScroll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9156C4AE-CE8B-459E-9D52-64F640CFBCB0}"/>
                </a:ext>
              </a:extLst>
            </p:cNvPr>
            <p:cNvSpPr txBox="1"/>
            <p:nvPr/>
          </p:nvSpPr>
          <p:spPr>
            <a:xfrm>
              <a:off x="4324925" y="-1669520"/>
              <a:ext cx="32517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1° rodada = </a:t>
              </a:r>
              <a:r>
                <a:rPr lang="pt-BR" sz="2400" b="1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pt-BR" sz="2400" b="1" dirty="0"/>
                <a:t>2° rodada = 2 + 6 = </a:t>
              </a:r>
              <a:r>
                <a:rPr lang="pt-BR" sz="2400" b="1" dirty="0">
                  <a:solidFill>
                    <a:srgbClr val="FF0000"/>
                  </a:solidFill>
                </a:rPr>
                <a:t>8</a:t>
              </a:r>
            </a:p>
            <a:p>
              <a:r>
                <a:rPr lang="pt-BR" sz="2400" b="1" dirty="0"/>
                <a:t>3° rodada = 8 + 6 = </a:t>
              </a:r>
              <a:r>
                <a:rPr lang="pt-BR" sz="2400" b="1" dirty="0">
                  <a:solidFill>
                    <a:srgbClr val="FF0000"/>
                  </a:solidFill>
                </a:rPr>
                <a:t>14</a:t>
              </a:r>
            </a:p>
            <a:p>
              <a:r>
                <a:rPr lang="pt-BR" sz="2400" b="1" dirty="0"/>
                <a:t>4° rodada = 14 + 6 = </a:t>
              </a:r>
              <a:r>
                <a:rPr lang="pt-BR" sz="2400" b="1" dirty="0">
                  <a:solidFill>
                    <a:srgbClr val="FF0000"/>
                  </a:solidFill>
                </a:rPr>
                <a:t>20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20DB97-60A3-4092-A5D2-F243054DCE66}"/>
              </a:ext>
            </a:extLst>
          </p:cNvPr>
          <p:cNvSpPr txBox="1"/>
          <p:nvPr/>
        </p:nvSpPr>
        <p:spPr>
          <a:xfrm>
            <a:off x="1851998" y="4667577"/>
            <a:ext cx="1660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1° rodada: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2</a:t>
            </a:r>
            <a:r>
              <a:rPr lang="pt-BR" sz="2400" b="1" dirty="0"/>
              <a:t> + 0 = 2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2</a:t>
            </a:r>
            <a:r>
              <a:rPr lang="pt-BR" sz="2400" b="1" dirty="0"/>
              <a:t> + 2 = 4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2</a:t>
            </a:r>
            <a:r>
              <a:rPr lang="pt-BR" sz="2400" b="1" dirty="0"/>
              <a:t> + 4 = 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990234-1F2F-45C3-9B89-FFCB92A6A631}"/>
              </a:ext>
            </a:extLst>
          </p:cNvPr>
          <p:cNvSpPr txBox="1"/>
          <p:nvPr/>
        </p:nvSpPr>
        <p:spPr>
          <a:xfrm>
            <a:off x="4000696" y="4667577"/>
            <a:ext cx="1660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2° rodada: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8</a:t>
            </a:r>
            <a:r>
              <a:rPr lang="pt-BR" sz="2400" b="1" dirty="0"/>
              <a:t> + 0 = 8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  8</a:t>
            </a:r>
            <a:r>
              <a:rPr lang="pt-BR" sz="2400" b="1" dirty="0"/>
              <a:t> + 2 = 10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  8</a:t>
            </a:r>
            <a:r>
              <a:rPr lang="pt-BR" sz="2400" b="1" dirty="0"/>
              <a:t> + 4 = 12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4791E6A-13EF-43A7-8CFB-0E732D032B8A}"/>
              </a:ext>
            </a:extLst>
          </p:cNvPr>
          <p:cNvSpPr txBox="1"/>
          <p:nvPr/>
        </p:nvSpPr>
        <p:spPr>
          <a:xfrm>
            <a:off x="6096000" y="4667577"/>
            <a:ext cx="1779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3° rodada: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14</a:t>
            </a:r>
            <a:r>
              <a:rPr lang="pt-BR" sz="2400" b="1" dirty="0"/>
              <a:t> + 0 = 14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 14</a:t>
            </a:r>
            <a:r>
              <a:rPr lang="pt-BR" sz="2400" b="1" dirty="0"/>
              <a:t> + 2 = 16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 14</a:t>
            </a:r>
            <a:r>
              <a:rPr lang="pt-BR" sz="2400" b="1" dirty="0"/>
              <a:t> + 4 = 20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6B496E-DAA8-4896-8557-079A0F744D6D}"/>
              </a:ext>
            </a:extLst>
          </p:cNvPr>
          <p:cNvSpPr txBox="1"/>
          <p:nvPr/>
        </p:nvSpPr>
        <p:spPr>
          <a:xfrm>
            <a:off x="8373874" y="4667577"/>
            <a:ext cx="1797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4° rodada:</a:t>
            </a:r>
          </a:p>
          <a:p>
            <a:pPr algn="ctr"/>
            <a:r>
              <a:rPr lang="pt-BR" sz="2400" b="1" dirty="0">
                <a:solidFill>
                  <a:srgbClr val="FF0000"/>
                </a:solidFill>
              </a:rPr>
              <a:t>Não ocorre, pois o loop é encerrado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75948229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09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PROJETO C17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29612" y="6050026"/>
            <a:ext cx="74618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https://studio.code.org/projects/playlab/jM4MRdhbuex94iyLEV-Y0_dKiUuPdzFb1o5U0coXxfo/view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074338" y="6034309"/>
            <a:ext cx="134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projeto: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215544" y="6468297"/>
            <a:ext cx="74759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https://studio.code.org/projects/playlab/57_vtz0z2nAlr6FI42noNPCX5HRBChTULyVpHuUiq-s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074338" y="6422597"/>
            <a:ext cx="134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Meu projeto: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6083FE-7662-4117-A78A-C73DD5D758ED}"/>
              </a:ext>
            </a:extLst>
          </p:cNvPr>
          <p:cNvSpPr txBox="1"/>
          <p:nvPr/>
        </p:nvSpPr>
        <p:spPr>
          <a:xfrm>
            <a:off x="5468186" y="1775787"/>
            <a:ext cx="567459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História:</a:t>
            </a:r>
          </a:p>
          <a:p>
            <a:pPr algn="l"/>
            <a:r>
              <a:rPr lang="pt-BR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Jeshan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nasceu na selva e viveu na selva.</a:t>
            </a:r>
          </a:p>
          <a:p>
            <a:pPr algn="l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belo dia 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amiga, </a:t>
            </a:r>
            <a:r>
              <a:rPr lang="pt-BR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Rhea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trouxe para a cidade. </a:t>
            </a:r>
          </a:p>
          <a:p>
            <a:pPr algn="l"/>
            <a:r>
              <a:rPr lang="pt-BR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Jeshan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começou a frequentar a escola para aprender a ler e contar números. </a:t>
            </a:r>
            <a:r>
              <a:rPr lang="pt-BR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Rhea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está ajudando em todas as outras disciplinas, mas ele precisa da sua ajuda para se atualizar em matemática.</a:t>
            </a:r>
          </a:p>
          <a:p>
            <a:pPr algn="l"/>
            <a:endParaRPr lang="pt-BR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Você pode </a:t>
            </a:r>
            <a:r>
              <a:rPr lang="pt-BR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fazendo um aplicativo 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ajudar </a:t>
            </a:r>
            <a:r>
              <a:rPr lang="pt-BR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Jeshan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contar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números ímpares</a:t>
            </a:r>
            <a:r>
              <a:rPr lang="pt-BR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56D1DE-778B-487A-B97A-3435904F4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371" y="1575274"/>
            <a:ext cx="3370577" cy="33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123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31921" y="457881"/>
            <a:ext cx="7023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Ativ. Adicional 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57061" y="1215059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Texto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3553477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3"/>
          <a:stretch/>
        </p:blipFill>
        <p:spPr>
          <a:xfrm>
            <a:off x="6907236" y="1543011"/>
            <a:ext cx="5284763" cy="431621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66768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RELEMBRANDO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08964" y="2913019"/>
            <a:ext cx="58670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comando “quando” não entra em loop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 o “enquanto” gera um loop que 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continua executando ATÉ que a CONDIÇÃO seja FALSA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DED152E-42D1-4D92-B596-04E548A95DB5}"/>
              </a:ext>
            </a:extLst>
          </p:cNvPr>
          <p:cNvSpPr txBox="1"/>
          <p:nvPr/>
        </p:nvSpPr>
        <p:spPr>
          <a:xfrm>
            <a:off x="1208964" y="1342550"/>
            <a:ext cx="6933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 loop, qual a diferença entre:</a:t>
            </a:r>
          </a:p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e enquanto?</a:t>
            </a:r>
          </a:p>
        </p:txBody>
      </p:sp>
    </p:spTree>
    <p:extLst>
      <p:ext uri="{BB962C8B-B14F-4D97-AF65-F5344CB8AC3E}">
        <p14:creationId xmlns:p14="http://schemas.microsoft.com/office/powerpoint/2010/main" val="401659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81E199E-70E8-47DB-AFCD-8AECA78B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68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LOOP FOR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EE74631-C380-47A2-B386-FC6326889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82"/>
          <a:stretch/>
        </p:blipFill>
        <p:spPr>
          <a:xfrm>
            <a:off x="1208964" y="1624300"/>
            <a:ext cx="4343658" cy="382732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E9404F1-F030-45C3-84D7-DD037FB7D01C}"/>
              </a:ext>
            </a:extLst>
          </p:cNvPr>
          <p:cNvSpPr txBox="1"/>
          <p:nvPr/>
        </p:nvSpPr>
        <p:spPr>
          <a:xfrm>
            <a:off x="5973766" y="1956799"/>
            <a:ext cx="542223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degraus</a:t>
            </a:r>
          </a:p>
          <a:p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Tarefa: 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pintar cada segundo degrau</a:t>
            </a:r>
          </a:p>
          <a:p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Quantos degraus serão pintados: 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054566-D91B-425A-9FED-08CA6FF698BE}"/>
              </a:ext>
            </a:extLst>
          </p:cNvPr>
          <p:cNvSpPr txBox="1"/>
          <p:nvPr/>
        </p:nvSpPr>
        <p:spPr>
          <a:xfrm>
            <a:off x="5973766" y="4279752"/>
            <a:ext cx="5051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Resposta: </a:t>
            </a: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degraus</a:t>
            </a:r>
          </a:p>
        </p:txBody>
      </p:sp>
    </p:spTree>
    <p:extLst>
      <p:ext uri="{BB962C8B-B14F-4D97-AF65-F5344CB8AC3E}">
        <p14:creationId xmlns:p14="http://schemas.microsoft.com/office/powerpoint/2010/main" val="38802855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81E199E-70E8-47DB-AFCD-8AECA78B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68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LOOP FOR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9404F1-F030-45C3-84D7-DD037FB7D01C}"/>
              </a:ext>
            </a:extLst>
          </p:cNvPr>
          <p:cNvSpPr txBox="1"/>
          <p:nvPr/>
        </p:nvSpPr>
        <p:spPr>
          <a:xfrm>
            <a:off x="1208964" y="1292688"/>
            <a:ext cx="4015154" cy="4277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Passos para um humano: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Pinte o primeiro degrau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Pule o segundo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Pinte o terceiro degrau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Pule o quarto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Pinte o quinto degrau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054566-D91B-425A-9FED-08CA6FF698BE}"/>
              </a:ext>
            </a:extLst>
          </p:cNvPr>
          <p:cNvSpPr txBox="1"/>
          <p:nvPr/>
        </p:nvSpPr>
        <p:spPr>
          <a:xfrm>
            <a:off x="6302326" y="1167221"/>
            <a:ext cx="5051474" cy="233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Passos para o computador: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Comece a pintar no 1° degrau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2 a posição atual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003CE81-3B9D-4CCC-AE70-8118B24462B9}"/>
              </a:ext>
            </a:extLst>
          </p:cNvPr>
          <p:cNvGrpSpPr/>
          <p:nvPr/>
        </p:nvGrpSpPr>
        <p:grpSpPr>
          <a:xfrm>
            <a:off x="6967884" y="3653501"/>
            <a:ext cx="3028812" cy="2813262"/>
            <a:chOff x="8551299" y="3357284"/>
            <a:chExt cx="3028812" cy="2813262"/>
          </a:xfrm>
        </p:grpSpPr>
        <p:sp>
          <p:nvSpPr>
            <p:cNvPr id="5" name="Rolagem: Horizontal 4">
              <a:extLst>
                <a:ext uri="{FF2B5EF4-FFF2-40B4-BE49-F238E27FC236}">
                  <a16:creationId xmlns:a16="http://schemas.microsoft.com/office/drawing/2014/main" id="{7AB423F7-79CB-402D-B604-00EAFD3A658A}"/>
                </a:ext>
              </a:extLst>
            </p:cNvPr>
            <p:cNvSpPr/>
            <p:nvPr/>
          </p:nvSpPr>
          <p:spPr>
            <a:xfrm>
              <a:off x="8551299" y="3357284"/>
              <a:ext cx="3028812" cy="2813262"/>
            </a:xfrm>
            <a:prstGeom prst="horizontalScroll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511C975-B004-46AE-8DCF-96DC1B6C9632}"/>
                </a:ext>
              </a:extLst>
            </p:cNvPr>
            <p:cNvSpPr txBox="1"/>
            <p:nvPr/>
          </p:nvSpPr>
          <p:spPr>
            <a:xfrm>
              <a:off x="9457866" y="3872620"/>
              <a:ext cx="1899139" cy="1754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+ 2 = 3°</a:t>
              </a:r>
            </a:p>
            <a:p>
              <a:pPr>
                <a:lnSpc>
                  <a:spcPct val="150000"/>
                </a:lnSpc>
              </a:pPr>
              <a:r>
                <a:rPr lang="pt-BR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+ 2 = 5°</a:t>
              </a:r>
            </a:p>
            <a:p>
              <a:pPr>
                <a:lnSpc>
                  <a:spcPct val="150000"/>
                </a:lnSpc>
              </a:pPr>
              <a:r>
                <a:rPr lang="pt-BR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+ 2 = 7°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6509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81E199E-70E8-47DB-AFCD-8AECA78B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68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LOOP FOR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9404F1-F030-45C3-84D7-DD037FB7D01C}"/>
              </a:ext>
            </a:extLst>
          </p:cNvPr>
          <p:cNvSpPr txBox="1"/>
          <p:nvPr/>
        </p:nvSpPr>
        <p:spPr>
          <a:xfrm>
            <a:off x="838200" y="143336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 uma variável “contador”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003CE81-3B9D-4CCC-AE70-8118B24462B9}"/>
              </a:ext>
            </a:extLst>
          </p:cNvPr>
          <p:cNvGrpSpPr/>
          <p:nvPr/>
        </p:nvGrpSpPr>
        <p:grpSpPr>
          <a:xfrm>
            <a:off x="3193209" y="1960737"/>
            <a:ext cx="5805581" cy="1138559"/>
            <a:chOff x="9642477" y="2542619"/>
            <a:chExt cx="3028812" cy="2813262"/>
          </a:xfrm>
        </p:grpSpPr>
        <p:sp>
          <p:nvSpPr>
            <p:cNvPr id="5" name="Rolagem: Horizontal 4">
              <a:extLst>
                <a:ext uri="{FF2B5EF4-FFF2-40B4-BE49-F238E27FC236}">
                  <a16:creationId xmlns:a16="http://schemas.microsoft.com/office/drawing/2014/main" id="{7AB423F7-79CB-402D-B604-00EAFD3A658A}"/>
                </a:ext>
              </a:extLst>
            </p:cNvPr>
            <p:cNvSpPr/>
            <p:nvPr/>
          </p:nvSpPr>
          <p:spPr>
            <a:xfrm>
              <a:off x="9642477" y="2542619"/>
              <a:ext cx="3028812" cy="2813262"/>
            </a:xfrm>
            <a:prstGeom prst="horizontalScroll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511C975-B004-46AE-8DCF-96DC1B6C9632}"/>
                </a:ext>
              </a:extLst>
            </p:cNvPr>
            <p:cNvSpPr txBox="1"/>
            <p:nvPr/>
          </p:nvSpPr>
          <p:spPr>
            <a:xfrm>
              <a:off x="9928789" y="3068579"/>
              <a:ext cx="2587813" cy="148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 contador = contador + intervalo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7536CC-E24B-4368-86C3-ADC4023D13FA}"/>
              </a:ext>
            </a:extLst>
          </p:cNvPr>
          <p:cNvSpPr txBox="1"/>
          <p:nvPr/>
        </p:nvSpPr>
        <p:spPr>
          <a:xfrm>
            <a:off x="3054446" y="3993477"/>
            <a:ext cx="6083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Então o Loop For possui três parâmetros: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6941255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4155" y="436728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62264" y="2798058"/>
            <a:ext cx="44875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Utilizar um </a:t>
            </a:r>
            <a:r>
              <a:rPr lang="pt-BR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 de repetição </a:t>
            </a:r>
            <a:r>
              <a:rPr lang="pt-B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desenhar esse triângulo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B80010-D2C6-42AF-BB33-3B986F58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515" y="1847120"/>
            <a:ext cx="3098422" cy="3013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9C2AB80-86C1-4A03-9ADE-FC2FA3F0D59C}"/>
              </a:ext>
            </a:extLst>
          </p:cNvPr>
          <p:cNvSpPr txBox="1"/>
          <p:nvPr/>
        </p:nvSpPr>
        <p:spPr>
          <a:xfrm>
            <a:off x="4294915" y="6421272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linkClick r:id="rId3"/>
              </a:rPr>
              <a:t>https://studio.code.org/s/course4/lessons/10/levels/1</a:t>
            </a:r>
            <a:endParaRPr lang="pt-BR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7A9AFE-4227-46B8-BB9F-03F786F054C8}"/>
              </a:ext>
            </a:extLst>
          </p:cNvPr>
          <p:cNvSpPr txBox="1"/>
          <p:nvPr/>
        </p:nvSpPr>
        <p:spPr>
          <a:xfrm>
            <a:off x="3735726" y="6405883"/>
            <a:ext cx="7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Link: </a:t>
            </a:r>
          </a:p>
        </p:txBody>
      </p:sp>
    </p:spTree>
    <p:extLst>
      <p:ext uri="{BB962C8B-B14F-4D97-AF65-F5344CB8AC3E}">
        <p14:creationId xmlns:p14="http://schemas.microsoft.com/office/powerpoint/2010/main" val="102641660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4155" y="436728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62264" y="2798058"/>
            <a:ext cx="44875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Utilizar um </a:t>
            </a:r>
            <a:r>
              <a:rPr lang="pt-BR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 for</a:t>
            </a:r>
            <a:r>
              <a:rPr lang="pt-B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desenhar esse triângulo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C2AB80-86C1-4A03-9ADE-FC2FA3F0D59C}"/>
              </a:ext>
            </a:extLst>
          </p:cNvPr>
          <p:cNvSpPr txBox="1"/>
          <p:nvPr/>
        </p:nvSpPr>
        <p:spPr>
          <a:xfrm>
            <a:off x="4294915" y="6421272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linkClick r:id="rId2"/>
              </a:rPr>
              <a:t>https://studio.code.org/s/course4/lessons/10/levels/2</a:t>
            </a:r>
            <a:endParaRPr lang="pt-BR" sz="1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7A9AFE-4227-46B8-BB9F-03F786F054C8}"/>
              </a:ext>
            </a:extLst>
          </p:cNvPr>
          <p:cNvSpPr txBox="1"/>
          <p:nvPr/>
        </p:nvSpPr>
        <p:spPr>
          <a:xfrm>
            <a:off x="3735726" y="6405883"/>
            <a:ext cx="7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Link: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F222B7-0E51-49DE-8695-03EE853D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73" y="1721766"/>
            <a:ext cx="2875505" cy="2591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47809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13" y="2621567"/>
            <a:ext cx="5570277" cy="33421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7504" y="1333476"/>
            <a:ext cx="50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Bora programar!!!</a:t>
            </a:r>
          </a:p>
        </p:txBody>
      </p:sp>
    </p:spTree>
    <p:extLst>
      <p:ext uri="{BB962C8B-B14F-4D97-AF65-F5344CB8AC3E}">
        <p14:creationId xmlns:p14="http://schemas.microsoft.com/office/powerpoint/2010/main" val="16969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2834531" y="450375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Atividades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77A349-F26E-4FDC-AEFF-77823986D6F6}"/>
              </a:ext>
            </a:extLst>
          </p:cNvPr>
          <p:cNvSpPr txBox="1"/>
          <p:nvPr/>
        </p:nvSpPr>
        <p:spPr>
          <a:xfrm>
            <a:off x="3715161" y="533180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https://studio.code.org/s/course4/lessons/10/levels/2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5EAB4D-51C5-40E0-97B3-0B260B49C10C}"/>
              </a:ext>
            </a:extLst>
          </p:cNvPr>
          <p:cNvSpPr txBox="1"/>
          <p:nvPr/>
        </p:nvSpPr>
        <p:spPr>
          <a:xfrm>
            <a:off x="3066993" y="5331803"/>
            <a:ext cx="648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Link: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73E280-8F6E-4693-9904-2740E4E3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91" y="1583898"/>
            <a:ext cx="2722913" cy="27345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24E0A55-5B03-4317-BB32-5350A58DB51F}"/>
              </a:ext>
            </a:extLst>
          </p:cNvPr>
          <p:cNvSpPr txBox="1"/>
          <p:nvPr/>
        </p:nvSpPr>
        <p:spPr>
          <a:xfrm>
            <a:off x="344080" y="372035"/>
            <a:ext cx="2722913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Nota: se o exercício estiver bugado utilizar o laboratório de arte</a:t>
            </a:r>
          </a:p>
        </p:txBody>
      </p:sp>
    </p:spTree>
    <p:extLst>
      <p:ext uri="{BB962C8B-B14F-4D97-AF65-F5344CB8AC3E}">
        <p14:creationId xmlns:p14="http://schemas.microsoft.com/office/powerpoint/2010/main" val="364893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3894</TotalTime>
  <Words>561</Words>
  <Application>Microsoft Office PowerPoint</Application>
  <PresentationFormat>Widescreen</PresentationFormat>
  <Paragraphs>91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RELEMBRANDO</vt:lpstr>
      <vt:lpstr>LOOP FOR</vt:lpstr>
      <vt:lpstr>LOOP FOR</vt:lpstr>
      <vt:lpstr>LOOP FOR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PROJETO C17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etiele</dc:creator>
  <cp:lastModifiedBy>leticia</cp:lastModifiedBy>
  <cp:revision>196</cp:revision>
  <dcterms:created xsi:type="dcterms:W3CDTF">2021-06-18T01:20:19Z</dcterms:created>
  <dcterms:modified xsi:type="dcterms:W3CDTF">2022-01-28T16:27:49Z</dcterms:modified>
</cp:coreProperties>
</file>