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57" r:id="rId4"/>
    <p:sldId id="280" r:id="rId5"/>
    <p:sldId id="286" r:id="rId6"/>
    <p:sldId id="278" r:id="rId7"/>
    <p:sldId id="287" r:id="rId8"/>
    <p:sldId id="263" r:id="rId9"/>
    <p:sldId id="269" r:id="rId10"/>
    <p:sldId id="273" r:id="rId11"/>
    <p:sldId id="283" r:id="rId12"/>
    <p:sldId id="274" r:id="rId13"/>
    <p:sldId id="285" r:id="rId14"/>
    <p:sldId id="284" r:id="rId15"/>
    <p:sldId id="28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FD08-920A-4CD1-811C-9ACB235E4791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8E34-6CA6-45AA-945A-994D57DE7C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6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8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4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/basketball/Jm92_axuVAW3BVpOxZtA7WHqftXpGc-qW1_DkLrdceg" TargetMode="External"/><Relationship Id="rId2" Type="http://schemas.openxmlformats.org/officeDocument/2006/relationships/hyperlink" Target="https://studio.code.org/projects/sports/eDJlggANhUmfpwN9WCfNxBkM0KCJC0JbYZvhEMzsp-o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/playlab/zeq8ZWmRR4FrLmKeNpXc5jiCX9nTc_VhXC5ow-ywzp0" TargetMode="External"/><Relationship Id="rId2" Type="http://schemas.openxmlformats.org/officeDocument/2006/relationships/hyperlink" Target="https://studio.code.org/projects/playlab/42HY357xz6F6rKK6drRb4waixD5eNxQdTDbnHmCp10k/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tudio.code.org/c/136661229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tudio.code.org/projects/bounce/3gq6bCMnRtBd_mszAl5nW9aa9tYIOrAmJb44Ywn1qL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 de código de dados, código, arco-íris, luzes, colorido,  programação, HD papel de parede | Wallpaper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79927" cy="70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928253" y="2632364"/>
            <a:ext cx="10723417" cy="19560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757050" y="2779406"/>
            <a:ext cx="70658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JOGO </a:t>
            </a:r>
          </a:p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BOLA QUICANDO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0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1880"/>
            <a:ext cx="10515600" cy="885231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RELEMBRANDO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10752" y="1256739"/>
            <a:ext cx="9547591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Hoje estamos finalizando o primeiro módulo do curso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conjunto de instruções que devem ser seguidas para atingir o objetivo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definir //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obter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espaço reservado para manter ou armazenar um valor ou informação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 que dispara uma ação ou comportamento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3874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491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Projeto C8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08964" y="1200266"/>
            <a:ext cx="971947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jogo Hóquei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dos esportes internacionais mais populares.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Esporte de equipe praticado na superfície de uma pista de gelo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68522" y="6274389"/>
            <a:ext cx="600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https://studio.code.org/projects/sports/eDJlggANhUmfpwN9WCfNxBkM0KCJC0JbYZvhEMzsp-o/edit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4745" y="6243611"/>
            <a:ext cx="155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projeto: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9972481" y="6302099"/>
            <a:ext cx="357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Link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072390" y="6243611"/>
            <a:ext cx="203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meu projeto: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61364" y="3459022"/>
            <a:ext cx="516412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 habilidades de programação adquiridas durante as últimas aulas</a:t>
            </a:r>
          </a:p>
        </p:txBody>
      </p:sp>
      <p:pic>
        <p:nvPicPr>
          <p:cNvPr id="1028" name="Picture 4" descr="Hóquei no Gelo: Saiba TUDO sobre o PRINCIPAL esporte do Canadá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691" y="3366404"/>
            <a:ext cx="3758159" cy="25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1569493" y="709684"/>
            <a:ext cx="9784307" cy="49810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1579728" y="477672"/>
            <a:ext cx="9048620" cy="50087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4025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491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Projeto C8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08964" y="1200266"/>
            <a:ext cx="9719479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jogo Basquete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esporte internacionalmente popular. 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372731" y="6274389"/>
            <a:ext cx="44412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https://studio.code.org/projects/sports/eDJlggANhUmfpwN9WCfNxBkM0KCJC0JbYZvhEMzsp-o/edit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0843" y="6243611"/>
            <a:ext cx="155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projeto: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761532" y="6261155"/>
            <a:ext cx="4321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https://studio.code.org/projects/basketball/Jm92_axuVAW3BVpOxZtA7WHqftXpGc-qW1_DkLrdceg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970626" y="6257259"/>
            <a:ext cx="203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meu projeto: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68522" y="3448889"/>
            <a:ext cx="486201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 habilidades de programação adquiridas durante as últimas aulas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548" y="2115182"/>
            <a:ext cx="3421957" cy="34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123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4155" y="313896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Extra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23129" y="960227"/>
            <a:ext cx="848093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Jogo labirinto</a:t>
            </a:r>
            <a:endParaRPr lang="pt-BR" sz="25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27880" y="6217525"/>
            <a:ext cx="4744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https://studio.code.org/projects/playlab/42HY357xz6F6rKK6drRb4waixD5eNxQdTDbnHmCp10k/view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5148" y="6217525"/>
            <a:ext cx="6619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Link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025483" y="6198023"/>
            <a:ext cx="1364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Link meu projeto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3" name="Retângulo 2"/>
          <p:cNvSpPr/>
          <p:nvPr/>
        </p:nvSpPr>
        <p:spPr>
          <a:xfrm>
            <a:off x="6883021" y="6198023"/>
            <a:ext cx="47721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https://studio.code.org/projects/playlab/zeq8ZWmRR4FrLmKeNpXc5jiCX9nTc_VhXC5ow-ywzp0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406" y="1606558"/>
            <a:ext cx="3415818" cy="34158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9AB27F-013B-4B87-8A79-A12FE137B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414" y="1606558"/>
            <a:ext cx="6166044" cy="38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8671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4155" y="313896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Extra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23128" y="960227"/>
            <a:ext cx="867199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Estacionar</a:t>
            </a:r>
            <a:endParaRPr lang="pt-BR" sz="25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27880" y="6217525"/>
            <a:ext cx="4744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https://studio.code.org/projects/spritelab/1puqeYoVLXJCrhvDZ_Ip-vtvUA_FLhugKZCympfz-04/view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75148" y="6217525"/>
            <a:ext cx="6619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Link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025483" y="6198023"/>
            <a:ext cx="1364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Link meu projeto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3" name="Retângulo 2"/>
          <p:cNvSpPr/>
          <p:nvPr/>
        </p:nvSpPr>
        <p:spPr>
          <a:xfrm>
            <a:off x="6883021" y="6198023"/>
            <a:ext cx="47721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https://studio.code.org/projects/spritelab/Uk_boQWoly5Gsf6F72jxSGrm9AuhgcT24KlHffkW--I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33" y="2302596"/>
            <a:ext cx="3333932" cy="333393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98" y="2302596"/>
            <a:ext cx="3386229" cy="3333932"/>
          </a:xfrm>
          <a:prstGeom prst="rect">
            <a:avLst/>
          </a:prstGeom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382333" y="1822482"/>
            <a:ext cx="333393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Antes</a:t>
            </a:r>
            <a:endParaRPr lang="pt-BR" sz="25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161195" y="1822482"/>
            <a:ext cx="333393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Depois</a:t>
            </a:r>
            <a:endParaRPr lang="pt-BR" sz="25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5049672" y="3587425"/>
            <a:ext cx="1658198" cy="76427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01" y="31565"/>
            <a:ext cx="2049646" cy="17948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1" y="31565"/>
            <a:ext cx="1939413" cy="17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0850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4155" y="313896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Extra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23128" y="960227"/>
            <a:ext cx="867199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Jogo do Cavaleiro</a:t>
            </a:r>
            <a:endParaRPr lang="pt-BR" sz="25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096000" y="6544104"/>
            <a:ext cx="12978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Link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346320" y="6544104"/>
            <a:ext cx="8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Projeto: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BC9A4F-A4D4-4D51-B8AD-ECF788209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76" y="1948028"/>
            <a:ext cx="3751946" cy="3742750"/>
          </a:xfrm>
          <a:prstGeom prst="rect">
            <a:avLst/>
          </a:prstGeom>
        </p:spPr>
      </p:pic>
      <p:sp>
        <p:nvSpPr>
          <p:cNvPr id="17" name="Listra Diagonal 16">
            <a:extLst>
              <a:ext uri="{FF2B5EF4-FFF2-40B4-BE49-F238E27FC236}">
                <a16:creationId xmlns:a16="http://schemas.microsoft.com/office/drawing/2014/main" id="{19D8B95D-FA67-48EB-A3F8-F854F67B4A26}"/>
              </a:ext>
            </a:extLst>
          </p:cNvPr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Listra Diagonal 17">
            <a:extLst>
              <a:ext uri="{FF2B5EF4-FFF2-40B4-BE49-F238E27FC236}">
                <a16:creationId xmlns:a16="http://schemas.microsoft.com/office/drawing/2014/main" id="{9B5C7C30-A3E1-49E1-A03B-4393F8967827}"/>
              </a:ext>
            </a:extLst>
          </p:cNvPr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73136589-313C-4D9F-8046-01B88504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934" y="2479644"/>
            <a:ext cx="3904768" cy="228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Jogador:</a:t>
            </a:r>
            <a:r>
              <a:rPr lang="pt-BR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Cavaleiro</a:t>
            </a:r>
          </a:p>
          <a:p>
            <a:pPr algn="ctr">
              <a:lnSpc>
                <a:spcPct val="200000"/>
              </a:lnSpc>
            </a:pPr>
            <a:r>
              <a:rPr lang="pt-BR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Vilão:</a:t>
            </a:r>
            <a:r>
              <a:rPr lang="pt-BR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Dinossauro</a:t>
            </a:r>
          </a:p>
          <a:p>
            <a:pPr algn="ctr">
              <a:lnSpc>
                <a:spcPct val="200000"/>
              </a:lnSpc>
            </a:pPr>
            <a:r>
              <a:rPr lang="pt-BR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Prisioneiro: </a:t>
            </a:r>
            <a:r>
              <a:rPr lang="pt-BR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Unicórnio</a:t>
            </a:r>
          </a:p>
        </p:txBody>
      </p:sp>
    </p:spTree>
    <p:extLst>
      <p:ext uri="{BB962C8B-B14F-4D97-AF65-F5344CB8AC3E}">
        <p14:creationId xmlns:p14="http://schemas.microsoft.com/office/powerpoint/2010/main" val="17742310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84155" y="270473"/>
            <a:ext cx="715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APLICAR CONCEITOS</a:t>
            </a:r>
          </a:p>
        </p:txBody>
      </p:sp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12233" y="3406588"/>
            <a:ext cx="243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de blocos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4481" y="1164515"/>
            <a:ext cx="109917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jogo interativo usando todos os conceitos aprendidos até agora.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5787" r="7110" b="20742"/>
          <a:stretch/>
        </p:blipFill>
        <p:spPr>
          <a:xfrm>
            <a:off x="977277" y="2000190"/>
            <a:ext cx="2832723" cy="1416081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3"/>
          <a:stretch>
            <a:fillRect/>
          </a:stretch>
        </p:blipFill>
        <p:spPr>
          <a:xfrm>
            <a:off x="4997258" y="1838295"/>
            <a:ext cx="2089342" cy="19721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6" t="46868" r="16329" b="28485"/>
          <a:stretch/>
        </p:blipFill>
        <p:spPr>
          <a:xfrm>
            <a:off x="7616380" y="2170970"/>
            <a:ext cx="3366656" cy="1690256"/>
          </a:xfrm>
          <a:prstGeom prst="rect">
            <a:avLst/>
          </a:prstGeom>
        </p:spPr>
      </p:pic>
      <p:pic>
        <p:nvPicPr>
          <p:cNvPr id="11" name="Imagem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566883"/>
            <a:ext cx="1769338" cy="61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711" y="5182305"/>
            <a:ext cx="2531715" cy="648518"/>
          </a:xfrm>
          <a:prstGeom prst="rect">
            <a:avLst/>
          </a:prstGeom>
        </p:spPr>
      </p:pic>
      <p:pic>
        <p:nvPicPr>
          <p:cNvPr id="13" name="Picture 10" descr="15 Músicas para caminhadas conforme o seu batimento cardíaco- Playlist  agosto/2015 - Vivendo Bem Feliz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84" y="4022583"/>
            <a:ext cx="2967985" cy="216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266576" y="3003799"/>
            <a:ext cx="243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Sequência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741177" y="5835827"/>
            <a:ext cx="243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200332" y="3608933"/>
            <a:ext cx="243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792889" y="5898210"/>
            <a:ext cx="243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Animações</a:t>
            </a:r>
          </a:p>
        </p:txBody>
      </p:sp>
    </p:spTree>
    <p:extLst>
      <p:ext uri="{BB962C8B-B14F-4D97-AF65-F5344CB8AC3E}">
        <p14:creationId xmlns:p14="http://schemas.microsoft.com/office/powerpoint/2010/main" val="53115675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4920" y="1836397"/>
            <a:ext cx="520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significa animação?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44920" y="2823486"/>
            <a:ext cx="48606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Controlar o comportamento de qualquer objeto ou personagem por meio de código.</a:t>
            </a:r>
          </a:p>
          <a:p>
            <a:pPr algn="ctr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/>
          <a:stretch/>
        </p:blipFill>
        <p:spPr>
          <a:xfrm>
            <a:off x="7389843" y="1906026"/>
            <a:ext cx="3963958" cy="3237474"/>
          </a:xfrm>
          <a:prstGeom prst="rect">
            <a:avLst/>
          </a:prstGeom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838200" y="198868"/>
            <a:ext cx="10515600" cy="9683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RELEMBRANDO</a:t>
            </a:r>
          </a:p>
        </p:txBody>
      </p:sp>
    </p:spTree>
    <p:extLst>
      <p:ext uri="{BB962C8B-B14F-4D97-AF65-F5344CB8AC3E}">
        <p14:creationId xmlns:p14="http://schemas.microsoft.com/office/powerpoint/2010/main" val="401659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84155" y="270473"/>
            <a:ext cx="715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BOAS PRÁTICAS</a:t>
            </a:r>
          </a:p>
        </p:txBody>
      </p:sp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4337DD4-58B6-4A4C-A6CE-5775E6C5BC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03" y="1068050"/>
            <a:ext cx="8005993" cy="542030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A6798B8-3186-41FD-88F6-0333926F9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2" y="2327167"/>
            <a:ext cx="2590795" cy="15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239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84155" y="284541"/>
            <a:ext cx="715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</a:p>
        </p:txBody>
      </p:sp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6" name="Picture 2" descr="Alvo de tiro com arco com flechas archer esporte jogo concorrência icon |  Vetor Premium">
            <a:extLst>
              <a:ext uri="{FF2B5EF4-FFF2-40B4-BE49-F238E27FC236}">
                <a16:creationId xmlns:a16="http://schemas.microsoft.com/office/drawing/2014/main" id="{74391D6F-0870-4E5B-BD65-D867F4956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2" r="7244" b="3780"/>
          <a:stretch/>
        </p:blipFill>
        <p:spPr bwMode="auto">
          <a:xfrm>
            <a:off x="6371540" y="1548110"/>
            <a:ext cx="5074176" cy="457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95AEDC9-4F5D-4623-96DF-5CDEBFF608A1}"/>
              </a:ext>
            </a:extLst>
          </p:cNvPr>
          <p:cNvSpPr/>
          <p:nvPr/>
        </p:nvSpPr>
        <p:spPr>
          <a:xfrm>
            <a:off x="1522500" y="1949749"/>
            <a:ext cx="4297962" cy="2958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jogo da bola quicando onde o usuário marca um ponto a cada gol realizado.</a:t>
            </a:r>
          </a:p>
        </p:txBody>
      </p:sp>
    </p:spTree>
    <p:extLst>
      <p:ext uri="{BB962C8B-B14F-4D97-AF65-F5344CB8AC3E}">
        <p14:creationId xmlns:p14="http://schemas.microsoft.com/office/powerpoint/2010/main" val="3049211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65194" y="1684473"/>
            <a:ext cx="8461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Regras básicas para o jogo funcionar</a:t>
            </a:r>
          </a:p>
        </p:txBody>
      </p:sp>
      <p:sp>
        <p:nvSpPr>
          <p:cNvPr id="2" name="Retângulo 1"/>
          <p:cNvSpPr/>
          <p:nvPr/>
        </p:nvSpPr>
        <p:spPr>
          <a:xfrm>
            <a:off x="1130314" y="2228671"/>
            <a:ext cx="993137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Executar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pelo menos uma bola deve ser lançada no jogo.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 bola e a raquete devem ter velocidade.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 raquete deve ser capaz de se mover, conforme o usuário apertar as teclas esquerda e direita.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 bola deve quicar ao atingir a raquete ou a parede.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 jogo deve ter efeitos sonoros quando a bola atinge a raquete ou a parede.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A0B77B-292F-4A43-811A-C3BDEE5CE636}"/>
              </a:ext>
            </a:extLst>
          </p:cNvPr>
          <p:cNvSpPr txBox="1"/>
          <p:nvPr/>
        </p:nvSpPr>
        <p:spPr>
          <a:xfrm>
            <a:off x="1887610" y="208500"/>
            <a:ext cx="9136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LEVANTAMENTO DE REQUISITOS</a:t>
            </a:r>
          </a:p>
        </p:txBody>
      </p:sp>
      <p:sp>
        <p:nvSpPr>
          <p:cNvPr id="11" name="Listra Diagonal 10">
            <a:extLst>
              <a:ext uri="{FF2B5EF4-FFF2-40B4-BE49-F238E27FC236}">
                <a16:creationId xmlns:a16="http://schemas.microsoft.com/office/drawing/2014/main" id="{C3993317-3565-4BC6-A9AC-462B4A66BF24}"/>
              </a:ext>
            </a:extLst>
          </p:cNvPr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Listra Diagonal 11">
            <a:extLst>
              <a:ext uri="{FF2B5EF4-FFF2-40B4-BE49-F238E27FC236}">
                <a16:creationId xmlns:a16="http://schemas.microsoft.com/office/drawing/2014/main" id="{9D506AB9-C910-49A1-AF2B-971AFE370E5F}"/>
              </a:ext>
            </a:extLst>
          </p:cNvPr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3766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84155" y="270473"/>
            <a:ext cx="715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</a:t>
            </a:r>
          </a:p>
        </p:txBody>
      </p:sp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B7D72BC-7EF9-4E01-9090-349B5C76A266}"/>
              </a:ext>
            </a:extLst>
          </p:cNvPr>
          <p:cNvSpPr txBox="1"/>
          <p:nvPr/>
        </p:nvSpPr>
        <p:spPr>
          <a:xfrm>
            <a:off x="6134702" y="6502658"/>
            <a:ext cx="1616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linkClick r:id="rId2"/>
              </a:rPr>
              <a:t>Link</a:t>
            </a:r>
            <a:endParaRPr lang="pt-BR" sz="16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AAADE8E-78ED-4069-9A13-DBA55B932434}"/>
              </a:ext>
            </a:extLst>
          </p:cNvPr>
          <p:cNvSpPr txBox="1"/>
          <p:nvPr/>
        </p:nvSpPr>
        <p:spPr>
          <a:xfrm>
            <a:off x="5107190" y="647452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Meu app: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B3C2EC-2F9B-4580-8F2D-4802F9FA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405" y="1587030"/>
            <a:ext cx="4087718" cy="410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8652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13" y="2621567"/>
            <a:ext cx="5570277" cy="33421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7504" y="1333476"/>
            <a:ext cx="50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Bora programar!!!</a:t>
            </a:r>
          </a:p>
        </p:txBody>
      </p:sp>
    </p:spTree>
    <p:extLst>
      <p:ext uri="{BB962C8B-B14F-4D97-AF65-F5344CB8AC3E}">
        <p14:creationId xmlns:p14="http://schemas.microsoft.com/office/powerpoint/2010/main" val="16969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4155" y="436728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Ativ. Aluno - </a:t>
            </a:r>
            <a:r>
              <a:rPr lang="pt-B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THUNKABLE</a:t>
            </a:r>
          </a:p>
        </p:txBody>
      </p:sp>
      <p:sp>
        <p:nvSpPr>
          <p:cNvPr id="9" name="Retângulo 8"/>
          <p:cNvSpPr/>
          <p:nvPr/>
        </p:nvSpPr>
        <p:spPr>
          <a:xfrm>
            <a:off x="4524690" y="2594470"/>
            <a:ext cx="2875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https://thunkable.com/#/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437469" y="3979562"/>
            <a:ext cx="7347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https://x.thunkable.com/projectPage/60a6cf9f7d87f10012a28a1b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239492" y="2194360"/>
            <a:ext cx="1445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Plataforma</a:t>
            </a:r>
            <a:r>
              <a:rPr lang="pt-BR" dirty="0"/>
              <a:t>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437469" y="5318072"/>
            <a:ext cx="7347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https://x.thunkable.com/projectPage/60cbcd27e08e3d0011109816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155826" y="4917962"/>
            <a:ext cx="1612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Meu projeto: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239492" y="3579452"/>
            <a:ext cx="1445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Pré projeto: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467514" y="1287276"/>
            <a:ext cx="715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NÃO ESTEJA FINALIZADO</a:t>
            </a:r>
          </a:p>
        </p:txBody>
      </p:sp>
    </p:spTree>
    <p:extLst>
      <p:ext uri="{BB962C8B-B14F-4D97-AF65-F5344CB8AC3E}">
        <p14:creationId xmlns:p14="http://schemas.microsoft.com/office/powerpoint/2010/main" val="4288227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6107</TotalTime>
  <Words>470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RELEMBRANDO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RELEMBRANDO</vt:lpstr>
      <vt:lpstr>Projeto C8</vt:lpstr>
      <vt:lpstr>Projeto C8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etiele</dc:creator>
  <cp:lastModifiedBy>leticia</cp:lastModifiedBy>
  <cp:revision>331</cp:revision>
  <dcterms:created xsi:type="dcterms:W3CDTF">2021-06-18T01:20:19Z</dcterms:created>
  <dcterms:modified xsi:type="dcterms:W3CDTF">2021-09-09T00:47:45Z</dcterms:modified>
</cp:coreProperties>
</file>