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8" r:id="rId5"/>
    <p:sldId id="277" r:id="rId6"/>
    <p:sldId id="279" r:id="rId7"/>
    <p:sldId id="280" r:id="rId8"/>
    <p:sldId id="281" r:id="rId9"/>
    <p:sldId id="261" r:id="rId10"/>
    <p:sldId id="263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D8E34-6CA6-45AA-945A-994D57DE7CB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spritelab/f3U51b6X_bRMUS6BmoWOHRRX4ECBn52zaN9_5_-TYeY/view" TargetMode="External"/><Relationship Id="rId2" Type="http://schemas.openxmlformats.org/officeDocument/2006/relationships/hyperlink" Target="https://studio.code.org/projects/spritelab/cPeQZ6BoZbuHCM44QaSg9rLPaK3X9-wDKUy3yF-PCZc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io.code.org/s/coursed-2021/lessons/16/levels/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s/coursed-2021/lessons/15/levels/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7617" y="2988427"/>
            <a:ext cx="10213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LOOP WHILE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0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76" y="1801093"/>
            <a:ext cx="5783192" cy="346991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668460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76127" y="5603470"/>
            <a:ext cx="7698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https://studio.code.org/s/coursed-2020/lessons/13/levels/3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1735"/>
            <a:ext cx="10515600" cy="2152992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 a diferença entre</a:t>
            </a:r>
            <a:b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loop de repetição e loop while?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07987" y="2918185"/>
            <a:ext cx="7833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loop while não é preciso saber quantas vezes algo vai se repetir</a:t>
            </a:r>
          </a:p>
          <a:p>
            <a:pPr algn="ctr"/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Ação se repete ENQUANTO a condição for verdadeira</a:t>
            </a:r>
          </a:p>
        </p:txBody>
      </p:sp>
    </p:spTree>
    <p:extLst>
      <p:ext uri="{BB962C8B-B14F-4D97-AF65-F5344CB8AC3E}">
        <p14:creationId xmlns:p14="http://schemas.microsoft.com/office/powerpoint/2010/main" val="2623138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4785"/>
            <a:ext cx="10515600" cy="861775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C9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482327" y="6465932"/>
            <a:ext cx="3574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link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75445" y="6464476"/>
            <a:ext cx="129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151052" y="6464278"/>
            <a:ext cx="896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3"/>
              </a:rPr>
              <a:t>link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301344" y="6464278"/>
            <a:ext cx="129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 projeto:</a:t>
            </a:r>
          </a:p>
        </p:txBody>
      </p:sp>
      <p:sp>
        <p:nvSpPr>
          <p:cNvPr id="3" name="Retângulo 2"/>
          <p:cNvSpPr/>
          <p:nvPr/>
        </p:nvSpPr>
        <p:spPr>
          <a:xfrm>
            <a:off x="838200" y="1283783"/>
            <a:ext cx="10515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do projeto:</a:t>
            </a:r>
          </a:p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 o conceito de loop 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ajudar o ministro a coletar as moedas.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953796" y="2565476"/>
            <a:ext cx="6029240" cy="3191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História:</a:t>
            </a:r>
            <a:endParaRPr lang="pt-B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foi um imperador romano famoso e o primeiro colecionador de moedas. Ele já tinha uma coleção enorme de moedas antigas e exóticas. A cada poucos anos, ele ordenava a seu ministro que percorresse o país e coletasse diferentes tipos de moedas para adicionar à sua coleção.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45" y="2565476"/>
            <a:ext cx="3438259" cy="33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31921" y="457881"/>
            <a:ext cx="7023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Adicional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7061" y="1215059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Loops </a:t>
            </a:r>
            <a:r>
              <a:rPr lang="pt-BR" sz="2800" dirty="0" err="1"/>
              <a:t>while</a:t>
            </a:r>
            <a:r>
              <a:rPr lang="pt-BR" sz="2800" dirty="0"/>
              <a:t> no labirinto – leve o </a:t>
            </a:r>
            <a:r>
              <a:rPr lang="pt-BR" sz="2800" dirty="0" err="1"/>
              <a:t>Angry</a:t>
            </a:r>
            <a:r>
              <a:rPr lang="pt-BR" sz="2800" dirty="0"/>
              <a:t> Bird até o porco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33" y="2023494"/>
            <a:ext cx="3434055" cy="338101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112062" y="5810114"/>
            <a:ext cx="6462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hlinkClick r:id="rId4"/>
              </a:rPr>
              <a:t>https://studio.code.org/s/coursed-2021/lessons/16/levels/1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553477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742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2724" y="2115797"/>
            <a:ext cx="481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um loop?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29432" y="3046579"/>
            <a:ext cx="4303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algo que se repete</a:t>
            </a:r>
          </a:p>
          <a:p>
            <a:endParaRPr lang="pt-BR" dirty="0"/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00" y="1494972"/>
            <a:ext cx="4580542" cy="45805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96" y="3649612"/>
            <a:ext cx="3109438" cy="131361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DB0FDD4-C5D9-4597-B791-A329667EA6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62" y="1771039"/>
            <a:ext cx="5431638" cy="391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5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84155" y="436728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LOOP WHILE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50" y="2180635"/>
            <a:ext cx="9313612" cy="3278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1435202" y="1350291"/>
            <a:ext cx="9469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é algo que se repete enquanto uma condição for verdadeira.</a:t>
            </a:r>
          </a:p>
        </p:txBody>
      </p:sp>
    </p:spTree>
    <p:extLst>
      <p:ext uri="{BB962C8B-B14F-4D97-AF65-F5344CB8AC3E}">
        <p14:creationId xmlns:p14="http://schemas.microsoft.com/office/powerpoint/2010/main" val="388028553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35" y="1356431"/>
            <a:ext cx="6303529" cy="484111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302681" y="436728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Despertador é um loop While?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451810-65E0-4F01-93EE-2FEADFBA9971}"/>
              </a:ext>
            </a:extLst>
          </p:cNvPr>
          <p:cNvSpPr/>
          <p:nvPr/>
        </p:nvSpPr>
        <p:spPr>
          <a:xfrm>
            <a:off x="7246961" y="1525243"/>
            <a:ext cx="4771550" cy="4560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4B5907-D85A-4D42-A3E5-FBA57472200C}"/>
              </a:ext>
            </a:extLst>
          </p:cNvPr>
          <p:cNvSpPr txBox="1"/>
          <p:nvPr/>
        </p:nvSpPr>
        <p:spPr>
          <a:xfrm>
            <a:off x="7365076" y="2728939"/>
            <a:ext cx="47538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Enquanto</a:t>
            </a:r>
            <a:r>
              <a:rPr lang="pt-BR" sz="2800" dirty="0"/>
              <a:t> </a:t>
            </a:r>
          </a:p>
          <a:p>
            <a:pPr algn="ctr"/>
            <a:r>
              <a:rPr lang="pt-BR" sz="2800" dirty="0"/>
              <a:t>Hora atual &lt; Hora programada</a:t>
            </a:r>
          </a:p>
          <a:p>
            <a:pPr algn="ctr"/>
            <a:endParaRPr lang="pt-BR" sz="2800" b="1" dirty="0"/>
          </a:p>
          <a:p>
            <a:pPr algn="ctr"/>
            <a:r>
              <a:rPr lang="pt-BR" sz="2800" b="1" dirty="0"/>
              <a:t>Repita</a:t>
            </a:r>
            <a:r>
              <a:rPr lang="pt-BR" sz="2800" dirty="0"/>
              <a:t> </a:t>
            </a:r>
          </a:p>
          <a:p>
            <a:pPr algn="ctr"/>
            <a:r>
              <a:rPr lang="pt-BR" sz="2800" dirty="0"/>
              <a:t>Rodar o cronômetro</a:t>
            </a:r>
          </a:p>
        </p:txBody>
      </p:sp>
    </p:spTree>
    <p:extLst>
      <p:ext uri="{BB962C8B-B14F-4D97-AF65-F5344CB8AC3E}">
        <p14:creationId xmlns:p14="http://schemas.microsoft.com/office/powerpoint/2010/main" val="3410200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84155" y="436728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Nadar é um loop While?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74" name="Picture 2" descr="Dia da Natação - Uma homenagem a este esporte tão benéfico!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66" y="1408924"/>
            <a:ext cx="6450667" cy="46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8374128" y="1284996"/>
            <a:ext cx="3825714" cy="4682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791882" y="2437652"/>
            <a:ext cx="29377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Enquanto</a:t>
            </a:r>
            <a:r>
              <a:rPr lang="pt-BR" sz="2800" dirty="0"/>
              <a:t> </a:t>
            </a:r>
          </a:p>
          <a:p>
            <a:pPr algn="ctr"/>
            <a:r>
              <a:rPr lang="pt-BR" sz="2800" dirty="0"/>
              <a:t>não atingir o objetivo</a:t>
            </a:r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r>
              <a:rPr lang="pt-BR" sz="2800" b="1" dirty="0"/>
              <a:t>Repita</a:t>
            </a:r>
            <a:r>
              <a:rPr lang="pt-BR" sz="2800" dirty="0"/>
              <a:t> </a:t>
            </a:r>
          </a:p>
          <a:p>
            <a:pPr algn="ctr"/>
            <a:r>
              <a:rPr lang="pt-BR" sz="2800" dirty="0"/>
              <a:t>ação nadar</a:t>
            </a:r>
          </a:p>
          <a:p>
            <a:pPr algn="ctr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35102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53430" y="436728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Onde está o loop While?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4482" y="3155106"/>
            <a:ext cx="2937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Repita</a:t>
            </a:r>
            <a:r>
              <a:rPr lang="pt-BR" sz="2800" dirty="0"/>
              <a:t> </a:t>
            </a:r>
          </a:p>
          <a:p>
            <a:pPr algn="ctr"/>
            <a:r>
              <a:rPr lang="pt-BR" sz="2800" dirty="0"/>
              <a:t>+ 1 ponto</a:t>
            </a:r>
          </a:p>
          <a:p>
            <a:pPr algn="ctr"/>
            <a:endParaRPr lang="pt-BR" sz="2800" dirty="0"/>
          </a:p>
          <a:p>
            <a:pPr algn="ctr"/>
            <a:r>
              <a:rPr lang="pt-BR" sz="2800" b="1" dirty="0"/>
              <a:t>Enquanto</a:t>
            </a:r>
            <a:r>
              <a:rPr lang="pt-BR" sz="2800" dirty="0"/>
              <a:t> </a:t>
            </a:r>
          </a:p>
          <a:p>
            <a:pPr algn="ctr"/>
            <a:r>
              <a:rPr lang="pt-BR" sz="2800" dirty="0"/>
              <a:t>Placar &lt; 10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399848" y="1166823"/>
            <a:ext cx="720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Resp.: No placar 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758" y="2014961"/>
            <a:ext cx="4183562" cy="41835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643033C-C4F7-4DF7-A3F1-03B0530FC75D}"/>
              </a:ext>
            </a:extLst>
          </p:cNvPr>
          <p:cNvSpPr txBox="1"/>
          <p:nvPr/>
        </p:nvSpPr>
        <p:spPr>
          <a:xfrm>
            <a:off x="8649738" y="3155105"/>
            <a:ext cx="2937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Repita</a:t>
            </a:r>
            <a:r>
              <a:rPr lang="pt-BR" sz="2800" dirty="0"/>
              <a:t> </a:t>
            </a:r>
          </a:p>
          <a:p>
            <a:pPr algn="ctr"/>
            <a:r>
              <a:rPr lang="pt-BR" sz="2800" dirty="0"/>
              <a:t>- 1 ponto</a:t>
            </a:r>
          </a:p>
          <a:p>
            <a:pPr algn="ctr"/>
            <a:endParaRPr lang="pt-BR" sz="2800" dirty="0"/>
          </a:p>
          <a:p>
            <a:pPr algn="ctr"/>
            <a:r>
              <a:rPr lang="pt-BR" sz="2800" b="1" dirty="0"/>
              <a:t>Enquanto</a:t>
            </a:r>
            <a:r>
              <a:rPr lang="pt-BR" sz="2800" dirty="0"/>
              <a:t> </a:t>
            </a:r>
          </a:p>
          <a:p>
            <a:pPr algn="ctr"/>
            <a:r>
              <a:rPr lang="pt-BR" sz="2800" dirty="0"/>
              <a:t>Placar &lt; 10</a:t>
            </a:r>
          </a:p>
        </p:txBody>
      </p:sp>
    </p:spTree>
    <p:extLst>
      <p:ext uri="{BB962C8B-B14F-4D97-AF65-F5344CB8AC3E}">
        <p14:creationId xmlns:p14="http://schemas.microsoft.com/office/powerpoint/2010/main" val="32081040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7EC073-E7BC-42EA-B85C-7A8ADAAFF9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99" y="379728"/>
            <a:ext cx="8601802" cy="609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7052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194FB4-2388-45CA-B498-4FB433FA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84" y="1237560"/>
            <a:ext cx="9635432" cy="50404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6EDFDDA-7DDA-46F9-96F6-B988390F831B}"/>
              </a:ext>
            </a:extLst>
          </p:cNvPr>
          <p:cNvSpPr txBox="1"/>
          <p:nvPr/>
        </p:nvSpPr>
        <p:spPr>
          <a:xfrm>
            <a:off x="2453430" y="436728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Loop aninhado</a:t>
            </a:r>
          </a:p>
        </p:txBody>
      </p:sp>
    </p:spTree>
    <p:extLst>
      <p:ext uri="{BB962C8B-B14F-4D97-AF65-F5344CB8AC3E}">
        <p14:creationId xmlns:p14="http://schemas.microsoft.com/office/powerpoint/2010/main" val="11123866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436728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988" y="1294815"/>
            <a:ext cx="4025330" cy="402533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045953" y="5795137"/>
            <a:ext cx="5832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https://studio.code.org/s/coursed-2021/lessons/15/levels/1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41660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279</Words>
  <Application>Microsoft Office PowerPoint</Application>
  <PresentationFormat>Widescreen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RELEMBRANDO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Qual a diferença entre loop de repetição e loop while?</vt:lpstr>
      <vt:lpstr>Projeto C9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263</cp:revision>
  <dcterms:created xsi:type="dcterms:W3CDTF">2021-06-18T01:20:19Z</dcterms:created>
  <dcterms:modified xsi:type="dcterms:W3CDTF">2021-09-12T23:40:23Z</dcterms:modified>
</cp:coreProperties>
</file>