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7" r:id="rId4"/>
    <p:sldId id="278" r:id="rId5"/>
    <p:sldId id="280" r:id="rId6"/>
    <p:sldId id="279" r:id="rId7"/>
    <p:sldId id="281" r:id="rId8"/>
    <p:sldId id="263" r:id="rId9"/>
    <p:sldId id="269" r:id="rId10"/>
    <p:sldId id="276" r:id="rId11"/>
    <p:sldId id="274" r:id="rId12"/>
    <p:sldId id="283" r:id="rId13"/>
    <p:sldId id="284" r:id="rId14"/>
    <p:sldId id="28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4FD08-920A-4CD1-811C-9ACB235E4791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D8E34-6CA6-45AA-945A-994D57DE7C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4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5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49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8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04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5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4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8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3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B2AD-9F99-43BD-9CA9-832310B96B0B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A379-49A1-4F41-A6AB-D7B35DF42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.thunkable.com/projectPage/60a6cf9f7d87f10012a28a1b" TargetMode="External"/><Relationship Id="rId2" Type="http://schemas.openxmlformats.org/officeDocument/2006/relationships/hyperlink" Target="https://thunka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.thunkable.com/projects/60cbcd27e08e3d0011109816/989d3c3f-1ba4-48fe-8840-88ab346118bf/design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applab/FotSAhFHr-AzPNtE7qnTTqPsl8uy3VBtH1X-MQPwRDU" TargetMode="External"/><Relationship Id="rId2" Type="http://schemas.openxmlformats.org/officeDocument/2006/relationships/hyperlink" Target="https://studio.code.org/projects/applab/Kaac8u2qCsQ8E1yaVMNISn331EskisyRAkve9sEfXz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applab/FotSAhFHr-AzPNtE7qnTTqPsl8uy3VBtH1X-MQPwRDU" TargetMode="External"/><Relationship Id="rId2" Type="http://schemas.openxmlformats.org/officeDocument/2006/relationships/hyperlink" Target="https://studio.cod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code.org/projects/applab/KiMDj1vb2WhRHst-vnmPwM2jsp4AvbnoPqdVEvAdXPM/ed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tudio.code.org/projects/applab/KiMDj1vb2WhRHst-vnmPwM2jsp4AvbnoPqdVEvAdXP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 de código de dados, código, arco-íris, luzes, colorido,  programação, HD papel de parede |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79927" cy="708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928253" y="2632364"/>
            <a:ext cx="10723417" cy="195607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55845" y="3056405"/>
            <a:ext cx="94988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APLICATIVO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02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5 - </a:t>
            </a: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THUNKABLE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5388" y="1110732"/>
            <a:ext cx="2310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https://thunkable.com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657597" y="1110732"/>
            <a:ext cx="3754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https://x.thunkable.com/pre_projeto</a:t>
            </a:r>
            <a:endParaRPr lang="pt-BR" dirty="0"/>
          </a:p>
          <a:p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303175" y="1754599"/>
            <a:ext cx="1318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1. Texto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855526" y="1110732"/>
            <a:ext cx="3851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https://x.thunkable.com/meu_projeto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1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8567" y="6520702"/>
            <a:ext cx="357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>
                <a:hlinkClick r:id="rId2"/>
              </a:rPr>
              <a:t>https://studio.code.org......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8567" y="6258074"/>
            <a:ext cx="155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69166" y="6521360"/>
            <a:ext cx="8145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https://studio.code.org/projects/applab/FotSAhFHr-AzPNtE7qnTTqPsl8uy3VBtH1X-MQPwRDU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69166" y="6255756"/>
            <a:ext cx="203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meu projeto: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B70832-AB9A-4108-8A9D-A05B8F5A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C4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81E32B-9B07-45CD-982A-E04E9444D2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63"/>
          <a:stretch/>
        </p:blipFill>
        <p:spPr>
          <a:xfrm>
            <a:off x="1661650" y="932211"/>
            <a:ext cx="5963039" cy="529772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0028820-4F42-4734-874A-B0D16920D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8435" y="932211"/>
            <a:ext cx="2641052" cy="52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6123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8567" y="6520702"/>
            <a:ext cx="3574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https://studio.code.org/</a:t>
            </a:r>
            <a:endParaRPr lang="pt-BR" sz="16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48567" y="6258074"/>
            <a:ext cx="155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projeto: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769166" y="6521360"/>
            <a:ext cx="81451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https://studio.code.org/projects/applab/FotSAhFHr-AzPNtE7qnTTqPsl8uy3VBtH1X-MQPwRDU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69166" y="6255756"/>
            <a:ext cx="2038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meu projeto: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B70832-AB9A-4108-8A9D-A05B8F5A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PROJETO C4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63808-BDEC-41D5-B7B5-3D7C9B50F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03" y="1003443"/>
            <a:ext cx="10026594" cy="49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397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B70832-AB9A-4108-8A9D-A05B8F5A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REVISÃO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6196C19-0655-47D4-AF30-D64E3EDAFDCA}"/>
              </a:ext>
            </a:extLst>
          </p:cNvPr>
          <p:cNvSpPr txBox="1"/>
          <p:nvPr/>
        </p:nvSpPr>
        <p:spPr>
          <a:xfrm>
            <a:off x="1460693" y="1693378"/>
            <a:ext cx="2801815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 ?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Text     = ?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Text    = ?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= ?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Input = ?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BAA4E2-2386-42E6-994B-A1F0BC7B948C}"/>
              </a:ext>
            </a:extLst>
          </p:cNvPr>
          <p:cNvSpPr txBox="1"/>
          <p:nvPr/>
        </p:nvSpPr>
        <p:spPr>
          <a:xfrm>
            <a:off x="3817034" y="1693378"/>
            <a:ext cx="2588455" cy="661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evento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C00CE0-E687-47DB-842E-AAD716405339}"/>
              </a:ext>
            </a:extLst>
          </p:cNvPr>
          <p:cNvSpPr txBox="1"/>
          <p:nvPr/>
        </p:nvSpPr>
        <p:spPr>
          <a:xfrm>
            <a:off x="3817034" y="2325854"/>
            <a:ext cx="3744351" cy="661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Definir o texto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0B6C63-BD82-4141-A99B-0B338546841F}"/>
              </a:ext>
            </a:extLst>
          </p:cNvPr>
          <p:cNvSpPr txBox="1"/>
          <p:nvPr/>
        </p:nvSpPr>
        <p:spPr>
          <a:xfrm>
            <a:off x="3817033" y="2958330"/>
            <a:ext cx="3744351" cy="661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Obter o texto (pegar) 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9B0998-352C-4D30-8FC4-2C437DE2ACC3}"/>
              </a:ext>
            </a:extLst>
          </p:cNvPr>
          <p:cNvSpPr txBox="1"/>
          <p:nvPr/>
        </p:nvSpPr>
        <p:spPr>
          <a:xfrm>
            <a:off x="3820552" y="3604874"/>
            <a:ext cx="3744351" cy="661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Rótulo (texto fixo)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389CB7-45F9-427C-A991-5F1F2CCEA03E}"/>
              </a:ext>
            </a:extLst>
          </p:cNvPr>
          <p:cNvSpPr txBox="1"/>
          <p:nvPr/>
        </p:nvSpPr>
        <p:spPr>
          <a:xfrm>
            <a:off x="3834620" y="4278106"/>
            <a:ext cx="3744351" cy="661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800"/>
              </a:spcAft>
              <a:tabLst>
                <a:tab pos="3105785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Texto de entrada</a:t>
            </a:r>
            <a:endParaRPr lang="pt-B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loco de notas - fragmentos, afetos e anotações do dia a dia - Home |  Facebook">
            <a:extLst>
              <a:ext uri="{FF2B5EF4-FFF2-40B4-BE49-F238E27FC236}">
                <a16:creationId xmlns:a16="http://schemas.microsoft.com/office/drawing/2014/main" id="{3FC38829-560C-489D-93B2-D516BC97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88" y="1555102"/>
            <a:ext cx="3467661" cy="346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96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D3DE90E-8D8F-4686-B250-D0F652E3705E}"/>
              </a:ext>
            </a:extLst>
          </p:cNvPr>
          <p:cNvSpPr txBox="1"/>
          <p:nvPr/>
        </p:nvSpPr>
        <p:spPr>
          <a:xfrm>
            <a:off x="1097280" y="102108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Link editável exercício: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552823-FDF9-4C23-BAAA-3DBEDC64CB91}"/>
              </a:ext>
            </a:extLst>
          </p:cNvPr>
          <p:cNvSpPr txBox="1"/>
          <p:nvPr/>
        </p:nvSpPr>
        <p:spPr>
          <a:xfrm>
            <a:off x="1097280" y="1463487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https://studio.code.org/projects/applab/KiMDj1vb2WhRHst-vnmPwM2jsp4AvbnoPqdVEvAdXPM/edit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9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RELEMBRANDO</a:t>
            </a:r>
          </a:p>
        </p:txBody>
      </p:sp>
      <p:sp>
        <p:nvSpPr>
          <p:cNvPr id="7" name="Listra Diagonal 6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istra Diagonal 7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5FB246-FE44-4547-BB2B-9567A7DBB319}"/>
              </a:ext>
            </a:extLst>
          </p:cNvPr>
          <p:cNvSpPr txBox="1"/>
          <p:nvPr/>
        </p:nvSpPr>
        <p:spPr>
          <a:xfrm>
            <a:off x="1328737" y="1890420"/>
            <a:ext cx="953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o código binário?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1D11D82-3210-4FA5-AB7C-24CF81BD7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98" b="25128"/>
          <a:stretch/>
        </p:blipFill>
        <p:spPr bwMode="auto">
          <a:xfrm>
            <a:off x="1328737" y="2413640"/>
            <a:ext cx="9534525" cy="32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F4869F-4E72-490F-A0F1-E336F288E4FE}"/>
              </a:ext>
            </a:extLst>
          </p:cNvPr>
          <p:cNvSpPr txBox="1"/>
          <p:nvPr/>
        </p:nvSpPr>
        <p:spPr>
          <a:xfrm>
            <a:off x="2827606" y="4701614"/>
            <a:ext cx="803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0               1               1                0               1    </a:t>
            </a:r>
          </a:p>
        </p:txBody>
      </p:sp>
    </p:spTree>
    <p:extLst>
      <p:ext uri="{BB962C8B-B14F-4D97-AF65-F5344CB8AC3E}">
        <p14:creationId xmlns:p14="http://schemas.microsoft.com/office/powerpoint/2010/main" val="401659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08964" y="1083059"/>
            <a:ext cx="977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um aplicativo para converter dólar em real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9" t="33632" r="16961" b="23383"/>
          <a:stretch/>
        </p:blipFill>
        <p:spPr>
          <a:xfrm>
            <a:off x="2799299" y="1821723"/>
            <a:ext cx="6325929" cy="443840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9AC68EF-3CE4-457A-BDB6-13CD6CA8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APLICATIVO CONVERSOR</a:t>
            </a:r>
          </a:p>
        </p:txBody>
      </p:sp>
    </p:spTree>
    <p:extLst>
      <p:ext uri="{BB962C8B-B14F-4D97-AF65-F5344CB8AC3E}">
        <p14:creationId xmlns:p14="http://schemas.microsoft.com/office/powerpoint/2010/main" val="17406946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08964" y="1083059"/>
            <a:ext cx="97740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os valores em Real?</a:t>
            </a:r>
          </a:p>
          <a:p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l="673" r="1368"/>
          <a:stretch/>
        </p:blipFill>
        <p:spPr>
          <a:xfrm>
            <a:off x="1263189" y="2939872"/>
            <a:ext cx="2250059" cy="167194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7" r="15218"/>
          <a:stretch/>
        </p:blipFill>
        <p:spPr>
          <a:xfrm>
            <a:off x="5014071" y="1687186"/>
            <a:ext cx="2060447" cy="315650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342" y="2166118"/>
            <a:ext cx="2845624" cy="23985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0D87D76-C197-445F-95B7-DA73714A12AF}"/>
              </a:ext>
            </a:extLst>
          </p:cNvPr>
          <p:cNvSpPr txBox="1"/>
          <p:nvPr/>
        </p:nvSpPr>
        <p:spPr>
          <a:xfrm>
            <a:off x="1637115" y="4813818"/>
            <a:ext cx="1494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$ 1.00</a:t>
            </a: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42C924-B4C4-423D-B6DA-95D466B9A7E1}"/>
              </a:ext>
            </a:extLst>
          </p:cNvPr>
          <p:cNvSpPr txBox="1"/>
          <p:nvPr/>
        </p:nvSpPr>
        <p:spPr>
          <a:xfrm>
            <a:off x="5102251" y="4816485"/>
            <a:ext cx="1884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pelúcia</a:t>
            </a:r>
          </a:p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$ 2.00</a:t>
            </a: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79209C-F305-4081-83EC-39CECB55B665}"/>
              </a:ext>
            </a:extLst>
          </p:cNvPr>
          <p:cNvSpPr txBox="1"/>
          <p:nvPr/>
        </p:nvSpPr>
        <p:spPr>
          <a:xfrm>
            <a:off x="8436415" y="4813818"/>
            <a:ext cx="2546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Caneca Harry Potter</a:t>
            </a:r>
          </a:p>
          <a:p>
            <a:pPr algn="ct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$ 10.00</a:t>
            </a:r>
          </a:p>
          <a:p>
            <a:pPr algn="ctr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E2868B-9081-4C15-B2F7-F2ED34B27FB3}"/>
              </a:ext>
            </a:extLst>
          </p:cNvPr>
          <p:cNvSpPr txBox="1"/>
          <p:nvPr/>
        </p:nvSpPr>
        <p:spPr>
          <a:xfrm>
            <a:off x="1637115" y="5690778"/>
            <a:ext cx="14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R$ 5,00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408F33-4C33-4679-9888-4607BCAACFE4}"/>
              </a:ext>
            </a:extLst>
          </p:cNvPr>
          <p:cNvSpPr txBox="1"/>
          <p:nvPr/>
        </p:nvSpPr>
        <p:spPr>
          <a:xfrm>
            <a:off x="5215224" y="5690777"/>
            <a:ext cx="14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R$ 10,00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25DEB21-87C5-4F32-894E-5DDF254894E6}"/>
              </a:ext>
            </a:extLst>
          </p:cNvPr>
          <p:cNvSpPr txBox="1"/>
          <p:nvPr/>
        </p:nvSpPr>
        <p:spPr>
          <a:xfrm>
            <a:off x="8957393" y="5690777"/>
            <a:ext cx="1494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R$ 50,00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8ECBFC-A286-41AC-8A37-351A5BA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APLICATIVO CONVERSOR</a:t>
            </a:r>
          </a:p>
        </p:txBody>
      </p:sp>
    </p:spTree>
    <p:extLst>
      <p:ext uri="{BB962C8B-B14F-4D97-AF65-F5344CB8AC3E}">
        <p14:creationId xmlns:p14="http://schemas.microsoft.com/office/powerpoint/2010/main" val="38512151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70473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4337DD4-58B6-4A4C-A6CE-5775E6C5B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03" y="1068050"/>
            <a:ext cx="8005993" cy="542030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A6798B8-3186-41FD-88F6-0333926F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2327167"/>
            <a:ext cx="2590795" cy="151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164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9F14BD2B-CB94-4E6B-97C6-7903A6BC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86" y="3939594"/>
            <a:ext cx="1230867" cy="9697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EB3BA4-E556-4F95-B31E-ED6F8A2E4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6" y="2997315"/>
            <a:ext cx="1561345" cy="1073425"/>
          </a:xfrm>
          <a:prstGeom prst="rect">
            <a:avLst/>
          </a:prstGeom>
        </p:spPr>
      </p:pic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1A2D021-CAFC-4355-929E-E4ADC4D2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900967"/>
          </a:xfrm>
        </p:spPr>
        <p:txBody>
          <a:bodyPr/>
          <a:lstStyle/>
          <a:p>
            <a:pPr algn="ctr"/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COMPONENTES E COMANDOS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09A11F-D7A5-40FE-B093-103BC66265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" r="2128"/>
          <a:stretch/>
        </p:blipFill>
        <p:spPr>
          <a:xfrm>
            <a:off x="838200" y="1293511"/>
            <a:ext cx="10515600" cy="428464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1D4B801-747A-482F-8AE9-9B6CA4C3F982}"/>
              </a:ext>
            </a:extLst>
          </p:cNvPr>
          <p:cNvSpPr/>
          <p:nvPr/>
        </p:nvSpPr>
        <p:spPr>
          <a:xfrm>
            <a:off x="1322363" y="2771335"/>
            <a:ext cx="4455035" cy="22648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D5D7EF9-2773-4120-AE28-66D53B943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091" y="2997316"/>
            <a:ext cx="1629307" cy="107342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8B128E7-24CA-421B-8C6D-BA00CA6A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66" y="2827341"/>
            <a:ext cx="1561345" cy="10734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0C66FFF-8DEB-40DC-94E1-FEF1AC690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751" y="2855478"/>
            <a:ext cx="1629307" cy="10734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189D065-E0E0-4F1F-875B-C7B40127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46" y="3769620"/>
            <a:ext cx="1230867" cy="9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18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384155" y="270473"/>
            <a:ext cx="715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DEMONSTRAÇÃO</a:t>
            </a:r>
          </a:p>
        </p:txBody>
      </p:sp>
      <p:sp>
        <p:nvSpPr>
          <p:cNvPr id="8" name="Listra Diagonal 7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Listra Diagonal 8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B7D72BC-7EF9-4E01-9090-349B5C76A266}"/>
              </a:ext>
            </a:extLst>
          </p:cNvPr>
          <p:cNvSpPr txBox="1"/>
          <p:nvPr/>
        </p:nvSpPr>
        <p:spPr>
          <a:xfrm>
            <a:off x="6081932" y="6491310"/>
            <a:ext cx="8850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hlinkClick r:id="rId2"/>
              </a:rPr>
              <a:t>Link</a:t>
            </a:r>
            <a:endParaRPr lang="pt-BR" sz="16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AAADE8E-78ED-4069-9A13-DBA55B932434}"/>
              </a:ext>
            </a:extLst>
          </p:cNvPr>
          <p:cNvSpPr txBox="1"/>
          <p:nvPr/>
        </p:nvSpPr>
        <p:spPr>
          <a:xfrm>
            <a:off x="5040352" y="646317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Meu app: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CA4901-B049-41D9-9DB1-087DA028E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94" b="1606"/>
          <a:stretch/>
        </p:blipFill>
        <p:spPr>
          <a:xfrm>
            <a:off x="4408228" y="1039914"/>
            <a:ext cx="3108072" cy="5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1368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stra Diagonal 3"/>
          <p:cNvSpPr/>
          <p:nvPr/>
        </p:nvSpPr>
        <p:spPr>
          <a:xfrm>
            <a:off x="0" y="0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Listra Diagonal 4"/>
          <p:cNvSpPr/>
          <p:nvPr/>
        </p:nvSpPr>
        <p:spPr>
          <a:xfrm rot="10800000">
            <a:off x="10983036" y="5690779"/>
            <a:ext cx="1208964" cy="1167221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313" y="2621567"/>
            <a:ext cx="5570277" cy="33421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97504" y="1333476"/>
            <a:ext cx="505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Bora programar!!!</a:t>
            </a:r>
          </a:p>
        </p:txBody>
      </p:sp>
    </p:spTree>
    <p:extLst>
      <p:ext uri="{BB962C8B-B14F-4D97-AF65-F5344CB8AC3E}">
        <p14:creationId xmlns:p14="http://schemas.microsoft.com/office/powerpoint/2010/main" val="16969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84155" y="436728"/>
            <a:ext cx="715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Ativ. Aluno 5 - </a:t>
            </a: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THUNKABLE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524690" y="1871140"/>
            <a:ext cx="2875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https://thunkable.com/#/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37469" y="3256232"/>
            <a:ext cx="7347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https://x.thunkable.com/projectPage/60a6cf9f7d87f10012a28a1b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239492" y="1471030"/>
            <a:ext cx="144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Plataforma</a:t>
            </a:r>
            <a:r>
              <a:rPr lang="pt-BR" dirty="0"/>
              <a:t>: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437469" y="4594742"/>
            <a:ext cx="73471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002060"/>
                </a:solidFill>
              </a:rPr>
              <a:t>https://x.thunkable.com/projectPage/60cbcd27e08e3d0011109816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155826" y="4194632"/>
            <a:ext cx="1612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Meu projeto: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39492" y="2856122"/>
            <a:ext cx="1445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Pré projeto:</a:t>
            </a:r>
          </a:p>
        </p:txBody>
      </p:sp>
    </p:spTree>
    <p:extLst>
      <p:ext uri="{BB962C8B-B14F-4D97-AF65-F5344CB8AC3E}">
        <p14:creationId xmlns:p14="http://schemas.microsoft.com/office/powerpoint/2010/main" val="4288227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9304</TotalTime>
  <Words>261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RELEMBRANDO</vt:lpstr>
      <vt:lpstr>APLICATIVO CONVERSOR</vt:lpstr>
      <vt:lpstr>APLICATIVO CONVERSOR</vt:lpstr>
      <vt:lpstr>Apresentação do PowerPoint</vt:lpstr>
      <vt:lpstr>COMPONENTES E COMANDOS</vt:lpstr>
      <vt:lpstr>Apresentação do PowerPoint</vt:lpstr>
      <vt:lpstr>Apresentação do PowerPoint</vt:lpstr>
      <vt:lpstr>Apresentação do PowerPoint</vt:lpstr>
      <vt:lpstr>Apresentação do PowerPoint</vt:lpstr>
      <vt:lpstr>PROJETO C4</vt:lpstr>
      <vt:lpstr>PROJETO C4</vt:lpstr>
      <vt:lpstr>REVISÃO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etiele</dc:creator>
  <cp:lastModifiedBy>leticia</cp:lastModifiedBy>
  <cp:revision>192</cp:revision>
  <dcterms:created xsi:type="dcterms:W3CDTF">2021-06-18T01:20:19Z</dcterms:created>
  <dcterms:modified xsi:type="dcterms:W3CDTF">2021-09-09T00:27:43Z</dcterms:modified>
</cp:coreProperties>
</file>