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1" r:id="rId6"/>
    <p:sldId id="264" r:id="rId7"/>
    <p:sldId id="266" r:id="rId8"/>
    <p:sldId id="277" r:id="rId9"/>
    <p:sldId id="280" r:id="rId10"/>
    <p:sldId id="278" r:id="rId11"/>
    <p:sldId id="279" r:id="rId12"/>
    <p:sldId id="282" r:id="rId13"/>
    <p:sldId id="274" r:id="rId14"/>
    <p:sldId id="28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course4/lessons/19/levels/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../App_Meu_Perfil/PPT_MIT.pptx" TargetMode="External"/><Relationship Id="rId4" Type="http://schemas.openxmlformats.org/officeDocument/2006/relationships/hyperlink" Target="../App_Meu_Perfil/PPT_THUNKABLE.ppt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playlab/yOaXFnh7O1zEa81sfjeFiDhkSq6HUNYlfLFPD3zeMos" TargetMode="External"/><Relationship Id="rId2" Type="http://schemas.openxmlformats.org/officeDocument/2006/relationships/hyperlink" Target="https://studio.code.org/projects/playlab/ZifRneVZN9RiscZma0SzjLssCRynwN0gizXeAYp_W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io.code.org/s/course4/lessons/7/levels/3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209822" y="3056405"/>
            <a:ext cx="10053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7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(seguir ordem do code.org)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656" y="1653678"/>
            <a:ext cx="585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condição para perder pontos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51995-06B2-418E-81BA-2C5F7C4C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66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684A72-A8D7-4C30-82F2-1B62B23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45" y="26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181C878-7E3F-4B4E-887A-874B434C0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29009"/>
              </p:ext>
            </p:extLst>
          </p:nvPr>
        </p:nvGraphicFramePr>
        <p:xfrm>
          <a:off x="1708678" y="1653678"/>
          <a:ext cx="3333150" cy="331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467319" imgH="2457143" progId="Paint.Picture">
                  <p:embed/>
                </p:oleObj>
              </mc:Choice>
              <mc:Fallback>
                <p:oleObj name="Imagem de Bitmap" r:id="rId2" imgW="2467319" imgH="245714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678" y="1653678"/>
                        <a:ext cx="3333150" cy="3315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CE4F7A9C-56E0-4D97-83C4-5C8FF6B3B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40600"/>
              </p:ext>
            </p:extLst>
          </p:nvPr>
        </p:nvGraphicFramePr>
        <p:xfrm>
          <a:off x="6232876" y="2187527"/>
          <a:ext cx="4275690" cy="4031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3962953" imgH="3734321" progId="Paint.Picture">
                  <p:embed/>
                </p:oleObj>
              </mc:Choice>
              <mc:Fallback>
                <p:oleObj name="Imagem de Bitmap" r:id="rId4" imgW="3962953" imgH="373432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876" y="2187527"/>
                        <a:ext cx="4275690" cy="4031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8879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6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05" y="1115443"/>
            <a:ext cx="10654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lang="pt-BR" altLang="pt-B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Desafio:</a:t>
            </a: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Programar eventos para trabalhar com a pontuação do placar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51995-06B2-418E-81BA-2C5F7C4C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66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684A72-A8D7-4C30-82F2-1B62B23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45" y="26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68DC04-67E9-4238-97B6-9909894DF997}"/>
              </a:ext>
            </a:extLst>
          </p:cNvPr>
          <p:cNvPicPr/>
          <p:nvPr/>
        </p:nvPicPr>
        <p:blipFill rotWithShape="1">
          <a:blip r:embed="rId2"/>
          <a:srcRect r="11561" b="12532"/>
          <a:stretch/>
        </p:blipFill>
        <p:spPr>
          <a:xfrm>
            <a:off x="613793" y="2391459"/>
            <a:ext cx="2832792" cy="28557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C8A0FEF-DDD8-4205-BCA4-923176586CBF}"/>
              </a:ext>
            </a:extLst>
          </p:cNvPr>
          <p:cNvSpPr txBox="1"/>
          <p:nvPr/>
        </p:nvSpPr>
        <p:spPr>
          <a:xfrm>
            <a:off x="3303723" y="6470750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65000"/>
                  </a:schemeClr>
                </a:solidFill>
                <a:hlinkClick r:id="rId3"/>
              </a:rPr>
              <a:t>https://studio.code.org/s/course4/lessons/19/levels/1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E3F9452-3001-4B15-B113-DE80B279BE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31729" y="2576803"/>
            <a:ext cx="4038702" cy="350043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7FE5E8-5AAC-464D-B127-CD8519093588}"/>
              </a:ext>
            </a:extLst>
          </p:cNvPr>
          <p:cNvSpPr txBox="1"/>
          <p:nvPr/>
        </p:nvSpPr>
        <p:spPr>
          <a:xfrm>
            <a:off x="4362144" y="2178657"/>
            <a:ext cx="3467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Eventos </a:t>
            </a:r>
            <a:endParaRPr lang="pt-BR" sz="2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DEE011-CAA0-4087-9931-E72D1FE9C40D}"/>
              </a:ext>
            </a:extLst>
          </p:cNvPr>
          <p:cNvSpPr txBox="1"/>
          <p:nvPr/>
        </p:nvSpPr>
        <p:spPr>
          <a:xfrm>
            <a:off x="8194406" y="2176693"/>
            <a:ext cx="3355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Condições e Variáveis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24DFB7-3AA5-432A-9BA3-8AE495A8E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0431" y="2690586"/>
            <a:ext cx="4078559" cy="28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6166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8B95274-24CD-49F9-9210-75F7A8A9E289}"/>
              </a:ext>
            </a:extLst>
          </p:cNvPr>
          <p:cNvSpPr/>
          <p:nvPr/>
        </p:nvSpPr>
        <p:spPr>
          <a:xfrm>
            <a:off x="717451" y="242338"/>
            <a:ext cx="10705515" cy="6373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C:\Users\letic\Google Drive\Material_Cursos\BYJUs\Aulas_ADV\App_Meu_Perfil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08D36C-08AB-4CB5-A68D-80C80CD6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13" y="1799269"/>
            <a:ext cx="3163180" cy="34282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12FB4C-472B-4338-A2F6-76FE5AB285B1}"/>
              </a:ext>
            </a:extLst>
          </p:cNvPr>
          <p:cNvSpPr txBox="1"/>
          <p:nvPr/>
        </p:nvSpPr>
        <p:spPr>
          <a:xfrm>
            <a:off x="1322363" y="242337"/>
            <a:ext cx="950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 MEU PERFIL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45BED3-28B8-4141-A18D-114772974712}"/>
              </a:ext>
            </a:extLst>
          </p:cNvPr>
          <p:cNvSpPr txBox="1"/>
          <p:nvPr/>
        </p:nvSpPr>
        <p:spPr>
          <a:xfrm>
            <a:off x="1872013" y="1167007"/>
            <a:ext cx="316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THUNKABLE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2DC2163-C51A-42AA-A786-345DA93CD938}"/>
              </a:ext>
            </a:extLst>
          </p:cNvPr>
          <p:cNvSpPr txBox="1"/>
          <p:nvPr/>
        </p:nvSpPr>
        <p:spPr>
          <a:xfrm>
            <a:off x="6821496" y="1167006"/>
            <a:ext cx="316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endParaRPr lang="pt-B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9212CC-2146-4E15-B439-3BABBF9BE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84" t="16589" r="9116" b="31480"/>
          <a:stretch/>
        </p:blipFill>
        <p:spPr>
          <a:xfrm>
            <a:off x="6717163" y="1751780"/>
            <a:ext cx="3371846" cy="3354439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918D49-DB25-44DB-99D3-BF6C5EEC0CD4}"/>
              </a:ext>
            </a:extLst>
          </p:cNvPr>
          <p:cNvSpPr txBox="1"/>
          <p:nvPr/>
        </p:nvSpPr>
        <p:spPr>
          <a:xfrm>
            <a:off x="2140032" y="5506327"/>
            <a:ext cx="262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4" action="ppaction://hlinkpres?slideindex=1&amp;slidetitle="/>
              </a:rPr>
              <a:t>Link PPT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6E7A5D-6C05-466F-A3AD-89682673134F}"/>
              </a:ext>
            </a:extLst>
          </p:cNvPr>
          <p:cNvSpPr txBox="1"/>
          <p:nvPr/>
        </p:nvSpPr>
        <p:spPr>
          <a:xfrm>
            <a:off x="7089515" y="5502844"/>
            <a:ext cx="2627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5" action="ppaction://hlinkpres?slideindex=1&amp;slidetitle="/>
              </a:rPr>
              <a:t>Link PPT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05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2096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C6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38199" y="1121978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Ajudar o pássaro a pegar as tortas e ganhar pontos 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74671" y="6519553"/>
            <a:ext cx="7515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2"/>
              </a:rPr>
              <a:t>Link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619397" y="6492408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842620" y="6506383"/>
            <a:ext cx="7984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Link</a:t>
            </a:r>
            <a:endParaRPr lang="pt-BR" sz="1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701415" y="6488819"/>
            <a:ext cx="134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projeto: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DBCB3C-2376-44AF-8FF9-F7664B48A30A}"/>
              </a:ext>
            </a:extLst>
          </p:cNvPr>
          <p:cNvSpPr txBox="1"/>
          <p:nvPr/>
        </p:nvSpPr>
        <p:spPr>
          <a:xfrm>
            <a:off x="5464659" y="2204266"/>
            <a:ext cx="58891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História</a:t>
            </a:r>
          </a:p>
          <a:p>
            <a:pPr algn="just"/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pássaro fominha estava voando quando se deparou com um enorme campo verde, cheio de comida espalhada. </a:t>
            </a:r>
          </a:p>
          <a:p>
            <a:pPr algn="just"/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desceu para pegar uma torta ... Mas ai !! </a:t>
            </a:r>
          </a:p>
          <a:p>
            <a:pPr algn="just"/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uma armadilha! Um mago começou a atirar bolas de fogo...</a:t>
            </a:r>
          </a:p>
          <a:p>
            <a:pPr algn="just"/>
            <a:endParaRPr lang="pt-BR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pássaro agora precisa de sua ajuda. Você tem que salvar o pássaro e coletar o máximo de tortas possível. Mas tenha cuidado, não toque na bola de fogo!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9AA02A-1774-4560-B8CD-B2C1F616C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964" y="2176130"/>
            <a:ext cx="3854430" cy="38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8 – ADICIONAL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(Ordem do code.org)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656" y="1653678"/>
            <a:ext cx="585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Anotação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51995-06B2-418E-81BA-2C5F7C4C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66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684A72-A8D7-4C30-82F2-1B62B23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45" y="26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09518-BDF1-40AE-AA67-3B9D0DEE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9" y="245205"/>
            <a:ext cx="3278610" cy="32786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661127-A21C-4C90-B92B-F49DFB6B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34" y="2686761"/>
            <a:ext cx="10161561" cy="358718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27AB54-26F4-42A9-94E8-598F09798C05}"/>
              </a:ext>
            </a:extLst>
          </p:cNvPr>
          <p:cNvSpPr txBox="1"/>
          <p:nvPr/>
        </p:nvSpPr>
        <p:spPr>
          <a:xfrm>
            <a:off x="3534814" y="646481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https://studio.code.org/s/course4/lessons/7/levels/8</a:t>
            </a:r>
          </a:p>
        </p:txBody>
      </p:sp>
    </p:spTree>
    <p:extLst>
      <p:ext uri="{BB962C8B-B14F-4D97-AF65-F5344CB8AC3E}">
        <p14:creationId xmlns:p14="http://schemas.microsoft.com/office/powerpoint/2010/main" val="37753033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95850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5048" y="1852557"/>
            <a:ext cx="481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evento?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844920" y="2785450"/>
            <a:ext cx="499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gatilho que faz algo acontecer</a:t>
            </a:r>
          </a:p>
          <a:p>
            <a:endParaRPr lang="pt-BR" dirty="0"/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41" y="1536122"/>
            <a:ext cx="2808595" cy="4087269"/>
          </a:xfrm>
        </p:spPr>
      </p:pic>
      <p:pic>
        <p:nvPicPr>
          <p:cNvPr id="11" name="Imagem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863" y="3540524"/>
            <a:ext cx="1769338" cy="61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b="11343"/>
          <a:stretch/>
        </p:blipFill>
        <p:spPr>
          <a:xfrm>
            <a:off x="1800080" y="5401570"/>
            <a:ext cx="4906464" cy="514502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721" y="4257762"/>
            <a:ext cx="6144560" cy="52856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8964" y="4883424"/>
            <a:ext cx="6344074" cy="462872"/>
          </a:xfrm>
          <a:prstGeom prst="rect">
            <a:avLst/>
          </a:prstGeom>
        </p:spPr>
      </p:pic>
      <p:sp>
        <p:nvSpPr>
          <p:cNvPr id="13" name="Retângulo Arredondado 12"/>
          <p:cNvSpPr/>
          <p:nvPr/>
        </p:nvSpPr>
        <p:spPr>
          <a:xfrm>
            <a:off x="2673927" y="4230052"/>
            <a:ext cx="651164" cy="6256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4468963" y="4812484"/>
            <a:ext cx="651164" cy="6256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5403270" y="5401570"/>
            <a:ext cx="1143189" cy="6256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039303" y="3554375"/>
            <a:ext cx="1156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....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104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 animBg="1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81E199E-70E8-47DB-AFCD-8AECA78B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68"/>
            <a:ext cx="10515600" cy="900453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5F28A-904D-416B-947A-725DB1AFF55B}"/>
              </a:ext>
            </a:extLst>
          </p:cNvPr>
          <p:cNvSpPr txBox="1"/>
          <p:nvPr/>
        </p:nvSpPr>
        <p:spPr>
          <a:xfrm>
            <a:off x="838200" y="116722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 um espaço reservado para armazenar valores ou informações.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852827-B1CB-4DB8-92E6-39BD1FA7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64" y="2067674"/>
            <a:ext cx="3981156" cy="37691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80A09E8-A990-41E6-87CD-5B96804B1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05" y="2590894"/>
            <a:ext cx="5048796" cy="25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55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72197" y="408592"/>
            <a:ext cx="1053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10352" y="1628017"/>
            <a:ext cx="5998546" cy="2221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>
              <a:spcAft>
                <a:spcPts val="800"/>
              </a:spcAft>
              <a:tabLst>
                <a:tab pos="3105785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Regras: 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 primeiro a pegar 10 bandeiras vence.</a:t>
            </a:r>
          </a:p>
          <a:p>
            <a:pPr marL="457200">
              <a:spcAft>
                <a:spcPts val="800"/>
              </a:spcAft>
              <a:tabLst>
                <a:tab pos="3105785" algn="l"/>
              </a:tabLst>
            </a:pPr>
            <a:endParaRPr lang="pt-BR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spcAft>
                <a:spcPts val="800"/>
              </a:spcAft>
              <a:tabLst>
                <a:tab pos="3105785" algn="l"/>
              </a:tabLst>
            </a:pP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Trabalhar apenas com o conteúdo da variável (aumentar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dog_speed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B712E8-B4E3-4ED4-AF91-46D30291B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5583" y="1647520"/>
            <a:ext cx="3530990" cy="35629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CCD804-887A-4252-A69E-B0E7BF08FC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058529"/>
            <a:ext cx="4368018" cy="1456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41660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2189018" y="32142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1E89F5-F71E-41D4-8980-8E5E69D82F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2456" y="1567457"/>
            <a:ext cx="3362762" cy="34406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8F3FBDA-BC60-42AA-862A-C763E5FD6487}"/>
              </a:ext>
            </a:extLst>
          </p:cNvPr>
          <p:cNvSpPr txBox="1"/>
          <p:nvPr/>
        </p:nvSpPr>
        <p:spPr>
          <a:xfrm>
            <a:off x="5551780" y="1640509"/>
            <a:ext cx="5414556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Observações:</a:t>
            </a:r>
            <a:r>
              <a:rPr lang="pt-BR" sz="2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 tem como</a:t>
            </a:r>
            <a:r>
              <a:rPr lang="pt-BR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mudar NADA no código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Resolução do problema: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 para </a:t>
            </a: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esquerda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r>
              <a:rPr lang="pt-B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cima</a:t>
            </a:r>
            <a:endParaRPr lang="pt-B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6F2AC9-8307-403F-A0D1-6C942D30E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445" y="43965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0CCCF19-2FB5-4736-ADB6-F227165C9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636208"/>
              </p:ext>
            </p:extLst>
          </p:nvPr>
        </p:nvGraphicFramePr>
        <p:xfrm>
          <a:off x="7100950" y="4184041"/>
          <a:ext cx="2316216" cy="713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3" imgW="1676634" imgH="514422" progId="Paint.Picture">
                  <p:embed/>
                </p:oleObj>
              </mc:Choice>
              <mc:Fallback>
                <p:oleObj name="Imagem de Bitmap" r:id="rId3" imgW="1676634" imgH="51442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950" y="4184041"/>
                        <a:ext cx="2316216" cy="713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CE4530C4-804B-4C3A-A036-577758F624F2}"/>
              </a:ext>
            </a:extLst>
          </p:cNvPr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1 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(seguir ordem do code.org - ex3)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1F84D2-0940-4FA5-8EDB-A35271A22146}"/>
              </a:ext>
            </a:extLst>
          </p:cNvPr>
          <p:cNvSpPr txBox="1"/>
          <p:nvPr/>
        </p:nvSpPr>
        <p:spPr>
          <a:xfrm>
            <a:off x="3318822" y="6453285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https://studio.code.org/s/course4/lessons/7/levels/3</a:t>
            </a:r>
            <a:endParaRPr lang="pt-B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02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4 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(seguir ordem do code.org)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60C428-87BD-4DA8-AA4C-BE5FFDEC15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4258" y="1699846"/>
            <a:ext cx="3379482" cy="339266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477" y="1884512"/>
            <a:ext cx="55834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Modificar apenas o conteúdo da variável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5323CAC-931D-49B4-A9F5-62148BD00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903286"/>
              </p:ext>
            </p:extLst>
          </p:nvPr>
        </p:nvGraphicFramePr>
        <p:xfrm>
          <a:off x="6504576" y="2727312"/>
          <a:ext cx="3817060" cy="217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3" imgW="2305372" imgH="1314286" progId="Paint.Picture">
                  <p:embed/>
                </p:oleObj>
              </mc:Choice>
              <mc:Fallback>
                <p:oleObj name="Imagem de Bitmap" r:id="rId3" imgW="2305372" imgH="13142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576" y="2727312"/>
                        <a:ext cx="3817060" cy="2176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6056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(seguir ordem do code.org)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061" y="2115342"/>
            <a:ext cx="585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Incluir placar para registrar a pontuação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51995-06B2-418E-81BA-2C5F7C4C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66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3684A72-A8D7-4C30-82F2-1B62B23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45" y="26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066C01-22CF-4E8E-8486-2D8D20150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38" y="2115342"/>
            <a:ext cx="3264265" cy="32779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689630D-711C-452C-B911-7F933DCD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91" y="3038925"/>
            <a:ext cx="4448433" cy="139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4586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384155" y="436728"/>
            <a:ext cx="7937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Atividade 6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(seguir ordem do code.org)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13A36E0-2245-4BB4-9FAE-E72D6958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60" y="1884511"/>
            <a:ext cx="58506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105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105150" algn="l"/>
              </a:tabLst>
            </a:pPr>
            <a:r>
              <a:rPr lang="pt-BR" alt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Adicionar 1 a variável utilizando codificação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851995-06B2-418E-81BA-2C5F7C4C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66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29B13F0-DEE2-499B-86E1-7D0725A7E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5243" y="1884511"/>
          <a:ext cx="3376246" cy="330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476190" imgH="2419048" progId="Paint.Picture">
                  <p:embed/>
                </p:oleObj>
              </mc:Choice>
              <mc:Fallback>
                <p:oleObj name="Imagem de Bitmap" r:id="rId2" imgW="2476190" imgH="2419048" progId="Paint.Pictur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29B13F0-DEE2-499B-86E1-7D0725A7E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243" y="1884511"/>
                        <a:ext cx="3376246" cy="3303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43684A72-A8D7-4C30-82F2-1B62B23C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145" y="2692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9BF8B6BE-8F5C-45A4-B751-3EACF0608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495613"/>
          <a:ext cx="4553348" cy="269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4" imgW="4001058" imgH="2362530" progId="Paint.Picture">
                  <p:embed/>
                </p:oleObj>
              </mc:Choice>
              <mc:Fallback>
                <p:oleObj name="Imagem de Bitmap" r:id="rId4" imgW="4001058" imgH="2362530" progId="Paint.Picture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9BF8B6BE-8F5C-45A4-B751-3EACF0608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95613"/>
                        <a:ext cx="4553348" cy="2692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5ADF6353-B377-46B9-880B-8C70ADA4B052}"/>
              </a:ext>
            </a:extLst>
          </p:cNvPr>
          <p:cNvSpPr txBox="1"/>
          <p:nvPr/>
        </p:nvSpPr>
        <p:spPr>
          <a:xfrm>
            <a:off x="5876856" y="5393278"/>
            <a:ext cx="5422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preciso “pegar” o conteúdo da variável para adicionar ou reduzir seu valor.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5CC60C1-CD34-4575-A4A0-68131BCC3BA2}"/>
              </a:ext>
            </a:extLst>
          </p:cNvPr>
          <p:cNvCxnSpPr>
            <a:cxnSpLocks/>
          </p:cNvCxnSpPr>
          <p:nvPr/>
        </p:nvCxnSpPr>
        <p:spPr>
          <a:xfrm flipV="1">
            <a:off x="7666892" y="4121834"/>
            <a:ext cx="705782" cy="141269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610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391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Imagem de Bitmap</vt:lpstr>
      <vt:lpstr>Apresentação do PowerPoint</vt:lpstr>
      <vt:lpstr>RELEMBRANDO</vt:lpstr>
      <vt:lpstr>VARIÁVEL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PROJETO C6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244</cp:revision>
  <dcterms:created xsi:type="dcterms:W3CDTF">2021-06-18T01:20:19Z</dcterms:created>
  <dcterms:modified xsi:type="dcterms:W3CDTF">2021-09-13T23:42:30Z</dcterms:modified>
</cp:coreProperties>
</file>