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86" r:id="rId6"/>
    <p:sldId id="276" r:id="rId7"/>
    <p:sldId id="287" r:id="rId8"/>
    <p:sldId id="288" r:id="rId9"/>
    <p:sldId id="289" r:id="rId10"/>
    <p:sldId id="278" r:id="rId11"/>
    <p:sldId id="284" r:id="rId12"/>
    <p:sldId id="274" r:id="rId13"/>
    <p:sldId id="275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A01FE850-1D74-4EF7-9593-3C4B8B3A9B4C}">
          <p14:sldIdLst>
            <p14:sldId id="256"/>
            <p14:sldId id="257"/>
            <p14:sldId id="258"/>
            <p14:sldId id="263"/>
            <p14:sldId id="286"/>
            <p14:sldId id="276"/>
            <p14:sldId id="287"/>
            <p14:sldId id="288"/>
            <p14:sldId id="289"/>
            <p14:sldId id="278"/>
            <p14:sldId id="284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3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4FD08-920A-4CD1-811C-9ACB235E4791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D8E34-6CA6-45AA-945A-994D57DE7C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465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D8E34-6CA6-45AA-945A-994D57DE7CB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425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4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98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58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49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78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04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54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34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86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42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36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4B2AD-9F99-43BD-9CA9-832310B96B0B}" type="datetimeFigureOut">
              <a:rPr lang="pt-BR" smtClean="0"/>
              <a:t>21/09/2021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22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hyperlink" Target="../App_Meu_Perfil/PPT_MIT.pptx" TargetMode="External"/><Relationship Id="rId4" Type="http://schemas.openxmlformats.org/officeDocument/2006/relationships/hyperlink" Target="../App_Meu_Perfil/PPT_THUNKABLE.pptx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o.code.org/projects/spritelab/azEiGFBz3ghYK4ZWp4K776ryv5AH2HEEBtZq_WMD6ho" TargetMode="External"/><Relationship Id="rId2" Type="http://schemas.openxmlformats.org/officeDocument/2006/relationships/hyperlink" Target="https://studio.code.org/projects/spritelab/lod-BzDfFzZSDQDUjFERxOM0VQj3VT8TBZBjyPtHFi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tudio.code.org/s/coursee-2021/lessons/3/levels/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tudio.code.org/s/coursee-2021/lessons/3/levels/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llpaper de código de dados, código, arco-íris, luzes, colorido,  programação, HD papel de parede | Wallpaperb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579927" cy="708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Arredondado 3"/>
          <p:cNvSpPr/>
          <p:nvPr/>
        </p:nvSpPr>
        <p:spPr>
          <a:xfrm>
            <a:off x="928253" y="2632364"/>
            <a:ext cx="10723417" cy="195607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699163" y="3056405"/>
            <a:ext cx="51815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ANIMAÇÃO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502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8B95274-24CD-49F9-9210-75F7A8A9E289}"/>
              </a:ext>
            </a:extLst>
          </p:cNvPr>
          <p:cNvSpPr/>
          <p:nvPr/>
        </p:nvSpPr>
        <p:spPr>
          <a:xfrm>
            <a:off x="717451" y="242338"/>
            <a:ext cx="10705515" cy="63733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C:\Users\letic\Google Drive\Material_Cursos\BYJUs\Aulas_ADV\App_Meu_Perfil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608D36C-08AB-4CB5-A68D-80C80CD67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013" y="1799269"/>
            <a:ext cx="3163180" cy="342827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D12FB4C-472B-4338-A2F6-76FE5AB285B1}"/>
              </a:ext>
            </a:extLst>
          </p:cNvPr>
          <p:cNvSpPr txBox="1"/>
          <p:nvPr/>
        </p:nvSpPr>
        <p:spPr>
          <a:xfrm>
            <a:off x="1322363" y="242337"/>
            <a:ext cx="9509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 MEU PERFIL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A45BED3-28B8-4141-A18D-114772974712}"/>
              </a:ext>
            </a:extLst>
          </p:cNvPr>
          <p:cNvSpPr txBox="1"/>
          <p:nvPr/>
        </p:nvSpPr>
        <p:spPr>
          <a:xfrm>
            <a:off x="1872013" y="1167007"/>
            <a:ext cx="3163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THUNKABLE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2DC2163-C51A-42AA-A786-345DA93CD938}"/>
              </a:ext>
            </a:extLst>
          </p:cNvPr>
          <p:cNvSpPr txBox="1"/>
          <p:nvPr/>
        </p:nvSpPr>
        <p:spPr>
          <a:xfrm>
            <a:off x="6821496" y="1167006"/>
            <a:ext cx="3163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9212CC-2146-4E15-B439-3BABBF9BE2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4" t="16589" r="9116" b="31480"/>
          <a:stretch/>
        </p:blipFill>
        <p:spPr>
          <a:xfrm>
            <a:off x="6717163" y="1751780"/>
            <a:ext cx="3371846" cy="3354439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46918D49-DB25-44DB-99D3-BF6C5EEC0CD4}"/>
              </a:ext>
            </a:extLst>
          </p:cNvPr>
          <p:cNvSpPr txBox="1"/>
          <p:nvPr/>
        </p:nvSpPr>
        <p:spPr>
          <a:xfrm>
            <a:off x="2140032" y="5506327"/>
            <a:ext cx="2627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hlinkClick r:id="rId4" action="ppaction://hlinkpres?slideindex=1&amp;slidetitle="/>
              </a:rPr>
              <a:t>Link PPT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F6E7A5D-6C05-466F-A3AD-89682673134F}"/>
              </a:ext>
            </a:extLst>
          </p:cNvPr>
          <p:cNvSpPr txBox="1"/>
          <p:nvPr/>
        </p:nvSpPr>
        <p:spPr>
          <a:xfrm>
            <a:off x="7089515" y="5502844"/>
            <a:ext cx="2627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hlinkClick r:id="rId5" action="ppaction://hlinkpres?slideindex=1&amp;slidetitle="/>
              </a:rPr>
              <a:t>Link PPT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3004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834531" y="450375"/>
            <a:ext cx="715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Ativ. Aluno 6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 code.org)</a:t>
            </a:r>
            <a:endParaRPr lang="pt-BR" sz="4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407094" y="1096706"/>
            <a:ext cx="8011091" cy="669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ArialMT"/>
              </a:rPr>
              <a:t>Usar a criatividade</a:t>
            </a:r>
            <a:endParaRPr lang="pt-BR" sz="2800" b="1" dirty="0"/>
          </a:p>
        </p:txBody>
      </p:sp>
      <p:sp>
        <p:nvSpPr>
          <p:cNvPr id="11" name="Retângulo 10"/>
          <p:cNvSpPr/>
          <p:nvPr/>
        </p:nvSpPr>
        <p:spPr>
          <a:xfrm>
            <a:off x="3403" y="6488668"/>
            <a:ext cx="50436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https://studio.code.org/s/coursef-2020/lessons/3/levels/9</a:t>
            </a:r>
          </a:p>
        </p:txBody>
      </p:sp>
    </p:spTree>
    <p:extLst>
      <p:ext uri="{BB962C8B-B14F-4D97-AF65-F5344CB8AC3E}">
        <p14:creationId xmlns:p14="http://schemas.microsoft.com/office/powerpoint/2010/main" val="2436868761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7666"/>
          </a:xfrm>
        </p:spPr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Projeto C7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786573" y="1365086"/>
            <a:ext cx="6618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Comida saudável e não saudável</a:t>
            </a:r>
          </a:p>
        </p:txBody>
      </p:sp>
      <p:sp>
        <p:nvSpPr>
          <p:cNvPr id="7" name="Listra Diagonal 6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Listra Diagonal 7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360997" y="6485407"/>
            <a:ext cx="10004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2060"/>
                </a:solidFill>
                <a:hlinkClick r:id="rId2"/>
              </a:rPr>
              <a:t>Link</a:t>
            </a:r>
            <a:endParaRPr lang="pt-BR" sz="1600" dirty="0">
              <a:solidFill>
                <a:srgbClr val="00206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211918" y="6449846"/>
            <a:ext cx="155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projeto: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0425362" y="6485407"/>
            <a:ext cx="12089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2060"/>
                </a:solidFill>
                <a:hlinkClick r:id="rId3"/>
              </a:rPr>
              <a:t>Link</a:t>
            </a:r>
            <a:endParaRPr lang="pt-BR" sz="1600" dirty="0">
              <a:solidFill>
                <a:srgbClr val="00206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8623746" y="6454629"/>
            <a:ext cx="203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meu projeto:</a:t>
            </a:r>
          </a:p>
        </p:txBody>
      </p:sp>
      <p:sp>
        <p:nvSpPr>
          <p:cNvPr id="6" name="Retângulo 5"/>
          <p:cNvSpPr/>
          <p:nvPr/>
        </p:nvSpPr>
        <p:spPr>
          <a:xfrm>
            <a:off x="6321086" y="2417012"/>
            <a:ext cx="4453475" cy="2570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História:</a:t>
            </a:r>
          </a:p>
          <a:p>
            <a:pPr algn="just">
              <a:lnSpc>
                <a:spcPct val="150000"/>
              </a:lnSpc>
            </a:pP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JoJo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está muito animado pois ele vai a festa de aniversário de seu amigo.</a:t>
            </a:r>
          </a:p>
          <a:p>
            <a:pPr algn="just">
              <a:lnSpc>
                <a:spcPct val="150000"/>
              </a:lnSpc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mãe de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JoJo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disse a ele para</a:t>
            </a:r>
          </a:p>
          <a:p>
            <a:pPr algn="just">
              <a:lnSpc>
                <a:spcPct val="150000"/>
              </a:lnSpc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comer apenas alimentos saudáveis.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FAA9723-C727-4DAF-93DC-D5377BA74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664" y="2417012"/>
            <a:ext cx="3791413" cy="379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61235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831921" y="457881"/>
            <a:ext cx="7023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Ativ. Adicional 1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57061" y="1215059"/>
            <a:ext cx="1097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Texto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83553477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RELEMBRANDO</a:t>
            </a:r>
          </a:p>
        </p:txBody>
      </p:sp>
      <p:pic>
        <p:nvPicPr>
          <p:cNvPr id="2050" name="Picture 2" descr="Aplicativo para lembrar das suas tarefas e dos aniversários | Retribuind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457" y="1740064"/>
            <a:ext cx="4363748" cy="436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844920" y="2115797"/>
            <a:ext cx="481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é uma variável?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844920" y="3187238"/>
            <a:ext cx="43033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Espaço reservado para armazenar </a:t>
            </a:r>
          </a:p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valores ou informações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389" y="4172123"/>
            <a:ext cx="3837591" cy="1791949"/>
          </a:xfrm>
          <a:prstGeom prst="rect">
            <a:avLst/>
          </a:prstGeom>
        </p:spPr>
      </p:pic>
      <p:sp>
        <p:nvSpPr>
          <p:cNvPr id="7" name="Listra Diagonal 6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Listra Diagonal 7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1613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15 Músicas para caminhadas conforme o seu batimento cardíaco- Playlist  agosto/2015 - Vivendo Bem Feliz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628" y="1665288"/>
            <a:ext cx="6051140" cy="440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384155" y="436728"/>
            <a:ext cx="7156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ANIMAÇÃO</a:t>
            </a:r>
          </a:p>
        </p:txBody>
      </p:sp>
      <p:sp>
        <p:nvSpPr>
          <p:cNvPr id="8" name="Listra Diagonal 7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Listra Diagonal 8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97845" y="1217676"/>
            <a:ext cx="1088967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Controlar o comportamento de objeto ou personagem por meio de código.</a:t>
            </a:r>
          </a:p>
        </p:txBody>
      </p:sp>
      <p:pic>
        <p:nvPicPr>
          <p:cNvPr id="1030" name="Picture 6" descr="Morcegos Nadadores: Gifs A Era do Gelo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18" y="2149164"/>
            <a:ext cx="4659910" cy="325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558372" y="5836512"/>
            <a:ext cx="1088967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Qualquer objeto pode ganhar “vida” quando recebe comportamentos, ações e fala </a:t>
            </a:r>
          </a:p>
        </p:txBody>
      </p:sp>
    </p:spTree>
    <p:extLst>
      <p:ext uri="{BB962C8B-B14F-4D97-AF65-F5344CB8AC3E}">
        <p14:creationId xmlns:p14="http://schemas.microsoft.com/office/powerpoint/2010/main" val="388028553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stra Diagonal 3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Listra Diagonal 4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313" y="2621567"/>
            <a:ext cx="5570277" cy="334216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497504" y="1333476"/>
            <a:ext cx="5056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Bora programar!!!</a:t>
            </a:r>
          </a:p>
        </p:txBody>
      </p:sp>
    </p:spTree>
    <p:extLst>
      <p:ext uri="{BB962C8B-B14F-4D97-AF65-F5344CB8AC3E}">
        <p14:creationId xmlns:p14="http://schemas.microsoft.com/office/powerpoint/2010/main" val="1696983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384155" y="296051"/>
            <a:ext cx="715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42386D4-3561-4FAF-A1C3-5649FAF66133}"/>
              </a:ext>
            </a:extLst>
          </p:cNvPr>
          <p:cNvSpPr txBox="1"/>
          <p:nvPr/>
        </p:nvSpPr>
        <p:spPr>
          <a:xfrm>
            <a:off x="3182814" y="6519446"/>
            <a:ext cx="6098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https://studio.code.org/s/coursee-2021/lessons/3/levels/1</a:t>
            </a:r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7099FD48-DA34-4806-B087-49200422A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654" y="1150131"/>
            <a:ext cx="6098344" cy="502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Observe atentamente o código. 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que acontecerá depois que você clicar em "Executar"?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A.   Nada acontecerá.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pt-BR" altLang="pt-BR" dirty="0">
                <a:latin typeface="Arial" panose="020B0604020202020204" pitchFamily="34" charset="0"/>
              </a:rPr>
              <a:t>.   O alienígena começará a patrulhar da direita para a esquerda.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pt-BR" altLang="pt-BR" dirty="0">
                <a:latin typeface="Arial" panose="020B0604020202020204" pitchFamily="34" charset="0"/>
              </a:rPr>
              <a:t>.   O alienígena começará a se mover para cima e para baixo na tela 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</a:t>
            </a:r>
            <a:r>
              <a:rPr lang="pt-BR" altLang="pt-BR" dirty="0">
                <a:latin typeface="Arial" panose="020B0604020202020204" pitchFamily="34" charset="0"/>
              </a:rPr>
              <a:t>.   O alienígena desaparecerá do topo da tela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4427471C-5D26-43C9-96A7-0C788DABDB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868"/>
          <a:stretch/>
        </p:blipFill>
        <p:spPr>
          <a:xfrm>
            <a:off x="1061656" y="1228312"/>
            <a:ext cx="4509150" cy="4032039"/>
          </a:xfrm>
          <a:prstGeom prst="rect">
            <a:avLst/>
          </a:prstGeom>
        </p:spPr>
      </p:pic>
      <p:sp>
        <p:nvSpPr>
          <p:cNvPr id="27" name="Estrela: 5 Pontas 26">
            <a:extLst>
              <a:ext uri="{FF2B5EF4-FFF2-40B4-BE49-F238E27FC236}">
                <a16:creationId xmlns:a16="http://schemas.microsoft.com/office/drawing/2014/main" id="{19BDB2F2-1239-4AEE-BE3F-09B251F8C09F}"/>
              </a:ext>
            </a:extLst>
          </p:cNvPr>
          <p:cNvSpPr/>
          <p:nvPr/>
        </p:nvSpPr>
        <p:spPr>
          <a:xfrm>
            <a:off x="5807518" y="4501662"/>
            <a:ext cx="424468" cy="40796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2440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39100" y="1083059"/>
            <a:ext cx="104463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Modificar comportamento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A6AD2B7-F3BB-4788-9EE5-37EE4241D549}"/>
              </a:ext>
            </a:extLst>
          </p:cNvPr>
          <p:cNvGrpSpPr/>
          <p:nvPr/>
        </p:nvGrpSpPr>
        <p:grpSpPr>
          <a:xfrm>
            <a:off x="3600817" y="1746956"/>
            <a:ext cx="4990366" cy="4215278"/>
            <a:chOff x="6549982" y="2042984"/>
            <a:chExt cx="4180002" cy="3530777"/>
          </a:xfrm>
        </p:grpSpPr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9FA906DF-B053-439B-A41A-F33E6831B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49982" y="2042984"/>
              <a:ext cx="4180002" cy="3516709"/>
            </a:xfrm>
            <a:prstGeom prst="rect">
              <a:avLst/>
            </a:prstGeom>
          </p:spPr>
        </p:pic>
        <p:sp>
          <p:nvSpPr>
            <p:cNvPr id="24" name="Retângulo de cantos arredondados 5">
              <a:extLst>
                <a:ext uri="{FF2B5EF4-FFF2-40B4-BE49-F238E27FC236}">
                  <a16:creationId xmlns:a16="http://schemas.microsoft.com/office/drawing/2014/main" id="{3B4CEB22-C95A-4590-8762-F43CA96EE763}"/>
                </a:ext>
              </a:extLst>
            </p:cNvPr>
            <p:cNvSpPr/>
            <p:nvPr/>
          </p:nvSpPr>
          <p:spPr>
            <a:xfrm>
              <a:off x="7630889" y="5068794"/>
              <a:ext cx="2994035" cy="504967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9B6F97A-4EED-4B32-83FE-43E72D14604B}"/>
              </a:ext>
            </a:extLst>
          </p:cNvPr>
          <p:cNvSpPr txBox="1"/>
          <p:nvPr/>
        </p:nvSpPr>
        <p:spPr>
          <a:xfrm>
            <a:off x="2384155" y="296051"/>
            <a:ext cx="715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B78FC6D-681C-49EE-85A8-49B41F7A97CD}"/>
              </a:ext>
            </a:extLst>
          </p:cNvPr>
          <p:cNvSpPr txBox="1"/>
          <p:nvPr/>
        </p:nvSpPr>
        <p:spPr>
          <a:xfrm>
            <a:off x="2821050" y="6519446"/>
            <a:ext cx="6098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https://studio.code.org/s/coursee-2021/lessons/3/levels/3</a:t>
            </a:r>
          </a:p>
        </p:txBody>
      </p:sp>
    </p:spTree>
    <p:extLst>
      <p:ext uri="{BB962C8B-B14F-4D97-AF65-F5344CB8AC3E}">
        <p14:creationId xmlns:p14="http://schemas.microsoft.com/office/powerpoint/2010/main" val="70009813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39100" y="843909"/>
            <a:ext cx="104463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mais sprites 1 e dar um comportamento a ele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9B6F97A-4EED-4B32-83FE-43E72D14604B}"/>
              </a:ext>
            </a:extLst>
          </p:cNvPr>
          <p:cNvSpPr txBox="1"/>
          <p:nvPr/>
        </p:nvSpPr>
        <p:spPr>
          <a:xfrm>
            <a:off x="2384155" y="296051"/>
            <a:ext cx="715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Atividade 4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(code.org)</a:t>
            </a:r>
            <a:endParaRPr lang="pt-BR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B78FC6D-681C-49EE-85A8-49B41F7A97CD}"/>
              </a:ext>
            </a:extLst>
          </p:cNvPr>
          <p:cNvSpPr txBox="1"/>
          <p:nvPr/>
        </p:nvSpPr>
        <p:spPr>
          <a:xfrm>
            <a:off x="2821050" y="6519446"/>
            <a:ext cx="6098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https://studio.code.org/s/coursee-2021/lessons/3/levels/4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E3F87BC-8521-45D2-947D-2A86FF5EDB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662"/>
          <a:stretch/>
        </p:blipFill>
        <p:spPr>
          <a:xfrm>
            <a:off x="739100" y="2347096"/>
            <a:ext cx="5895600" cy="191541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8D7ED5-5F12-4E75-A023-86E6D55C27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321"/>
          <a:stretch/>
        </p:blipFill>
        <p:spPr>
          <a:xfrm>
            <a:off x="7407368" y="1653739"/>
            <a:ext cx="3579500" cy="3016735"/>
          </a:xfrm>
          <a:prstGeom prst="rect">
            <a:avLst/>
          </a:prstGeom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329626E-74FC-4373-ACF2-58129B821D50}"/>
              </a:ext>
            </a:extLst>
          </p:cNvPr>
          <p:cNvSpPr/>
          <p:nvPr/>
        </p:nvSpPr>
        <p:spPr>
          <a:xfrm>
            <a:off x="492369" y="3770142"/>
            <a:ext cx="6527409" cy="63304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1A63873-5828-4026-88CA-BE1E901F8C09}"/>
              </a:ext>
            </a:extLst>
          </p:cNvPr>
          <p:cNvSpPr/>
          <p:nvPr/>
        </p:nvSpPr>
        <p:spPr>
          <a:xfrm>
            <a:off x="7266510" y="3193367"/>
            <a:ext cx="3843794" cy="15245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45025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39100" y="757719"/>
            <a:ext cx="10446328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o 3° sprite e dar um comportamento a ele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*Festa Alienígena*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9B6F97A-4EED-4B32-83FE-43E72D14604B}"/>
              </a:ext>
            </a:extLst>
          </p:cNvPr>
          <p:cNvSpPr txBox="1"/>
          <p:nvPr/>
        </p:nvSpPr>
        <p:spPr>
          <a:xfrm>
            <a:off x="2384155" y="296051"/>
            <a:ext cx="715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Atividade 5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(code.org)</a:t>
            </a:r>
            <a:endParaRPr lang="pt-BR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B78FC6D-681C-49EE-85A8-49B41F7A97CD}"/>
              </a:ext>
            </a:extLst>
          </p:cNvPr>
          <p:cNvSpPr txBox="1"/>
          <p:nvPr/>
        </p:nvSpPr>
        <p:spPr>
          <a:xfrm>
            <a:off x="2821050" y="6519446"/>
            <a:ext cx="6098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https://studio.code.org/s/coursee-2021/lessons/3/levels/5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E3F87BC-8521-45D2-947D-2A86FF5EDB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"/>
          <a:stretch/>
        </p:blipFill>
        <p:spPr>
          <a:xfrm>
            <a:off x="739100" y="2347096"/>
            <a:ext cx="5895600" cy="257659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8D7ED5-5F12-4E75-A023-86E6D55C27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-899"/>
          <a:stretch/>
        </p:blipFill>
        <p:spPr>
          <a:xfrm>
            <a:off x="7407368" y="1653739"/>
            <a:ext cx="3579500" cy="4634519"/>
          </a:xfrm>
          <a:prstGeom prst="rect">
            <a:avLst/>
          </a:prstGeom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329626E-74FC-4373-ACF2-58129B821D50}"/>
              </a:ext>
            </a:extLst>
          </p:cNvPr>
          <p:cNvSpPr/>
          <p:nvPr/>
        </p:nvSpPr>
        <p:spPr>
          <a:xfrm>
            <a:off x="492369" y="4262510"/>
            <a:ext cx="6527409" cy="66118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D4E28190-5562-44FC-B8FB-FC5B45EA8B0D}"/>
              </a:ext>
            </a:extLst>
          </p:cNvPr>
          <p:cNvSpPr/>
          <p:nvPr/>
        </p:nvSpPr>
        <p:spPr>
          <a:xfrm>
            <a:off x="5022165" y="4262511"/>
            <a:ext cx="1805073" cy="407963"/>
          </a:xfrm>
          <a:prstGeom prst="round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1A63873-5828-4026-88CA-BE1E901F8C09}"/>
              </a:ext>
            </a:extLst>
          </p:cNvPr>
          <p:cNvSpPr/>
          <p:nvPr/>
        </p:nvSpPr>
        <p:spPr>
          <a:xfrm>
            <a:off x="7294646" y="4768950"/>
            <a:ext cx="3843794" cy="15245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C25E7AC-3F82-46ED-B7DC-17C6DC955800}"/>
              </a:ext>
            </a:extLst>
          </p:cNvPr>
          <p:cNvSpPr txBox="1"/>
          <p:nvPr/>
        </p:nvSpPr>
        <p:spPr>
          <a:xfrm>
            <a:off x="1477108" y="5590275"/>
            <a:ext cx="5157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Nota: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Mudar sua localização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975F4C03-E3FD-464B-B1EB-7692FF7191F0}"/>
              </a:ext>
            </a:extLst>
          </p:cNvPr>
          <p:cNvCxnSpPr>
            <a:cxnSpLocks/>
          </p:cNvCxnSpPr>
          <p:nvPr/>
        </p:nvCxnSpPr>
        <p:spPr>
          <a:xfrm flipV="1">
            <a:off x="5134708" y="4733999"/>
            <a:ext cx="609593" cy="85574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94261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39100" y="942385"/>
            <a:ext cx="104463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Fazer ao menos 1 Sprite mudar de cor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9B6F97A-4EED-4B32-83FE-43E72D14604B}"/>
              </a:ext>
            </a:extLst>
          </p:cNvPr>
          <p:cNvSpPr txBox="1"/>
          <p:nvPr/>
        </p:nvSpPr>
        <p:spPr>
          <a:xfrm>
            <a:off x="2384155" y="296051"/>
            <a:ext cx="715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Atividade 6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(code.org)</a:t>
            </a:r>
            <a:endParaRPr lang="pt-BR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4A7425A-FF30-48C3-B863-3DDF8513E7C2}"/>
              </a:ext>
            </a:extLst>
          </p:cNvPr>
          <p:cNvSpPr txBox="1"/>
          <p:nvPr/>
        </p:nvSpPr>
        <p:spPr>
          <a:xfrm>
            <a:off x="2821050" y="6519446"/>
            <a:ext cx="6098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https://studio.code.org/s/coursee-2021/lessons/3/levels/6</a:t>
            </a:r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864D72F-829C-4644-B61A-13DB4C9EB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767" y="2038325"/>
            <a:ext cx="2993441" cy="300645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8AE7B85-B058-4304-A29F-81E18C59E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7198" y="2828709"/>
            <a:ext cx="5858230" cy="150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5515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10623</TotalTime>
  <Words>383</Words>
  <Application>Microsoft Office PowerPoint</Application>
  <PresentationFormat>Widescreen</PresentationFormat>
  <Paragraphs>54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ArialMT</vt:lpstr>
      <vt:lpstr>Calibri</vt:lpstr>
      <vt:lpstr>Calibri Light</vt:lpstr>
      <vt:lpstr>Times New Roman</vt:lpstr>
      <vt:lpstr>Tema do Office</vt:lpstr>
      <vt:lpstr>Apresentação do PowerPoint</vt:lpstr>
      <vt:lpstr>RELEMBRANDO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Projeto C7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leticia etiele</dc:creator>
  <cp:lastModifiedBy>leticia</cp:lastModifiedBy>
  <cp:revision>388</cp:revision>
  <dcterms:created xsi:type="dcterms:W3CDTF">2021-06-18T01:20:19Z</dcterms:created>
  <dcterms:modified xsi:type="dcterms:W3CDTF">2021-09-21T23:20:01Z</dcterms:modified>
</cp:coreProperties>
</file>