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98" r:id="rId3"/>
    <p:sldId id="299" r:id="rId4"/>
    <p:sldId id="313" r:id="rId5"/>
    <p:sldId id="312" r:id="rId6"/>
    <p:sldId id="263" r:id="rId7"/>
    <p:sldId id="287" r:id="rId8"/>
    <p:sldId id="315" r:id="rId9"/>
    <p:sldId id="274" r:id="rId10"/>
    <p:sldId id="27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t.dialogflow.com/e93bd12a-7d54-47b5-a5b3-3ba3ef20279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ialogflow.cloud.google.com/#/ag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317615-2D16-41AD-8242-67CA6178708C}"/>
              </a:ext>
            </a:extLst>
          </p:cNvPr>
          <p:cNvSpPr txBox="1"/>
          <p:nvPr/>
        </p:nvSpPr>
        <p:spPr>
          <a:xfrm>
            <a:off x="1262998" y="3194904"/>
            <a:ext cx="10053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CHATBOT ADVANCED</a:t>
            </a:r>
          </a:p>
        </p:txBody>
      </p:sp>
    </p:spTree>
    <p:extLst>
      <p:ext uri="{BB962C8B-B14F-4D97-AF65-F5344CB8AC3E}">
        <p14:creationId xmlns:p14="http://schemas.microsoft.com/office/powerpoint/2010/main" val="378563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8071C2-7A30-48C9-9B4E-0384CF9A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97" y="1662040"/>
            <a:ext cx="2887524" cy="37620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4F1D4-FE99-47A5-BC5D-EF8B258AC7DE}"/>
              </a:ext>
            </a:extLst>
          </p:cNvPr>
          <p:cNvSpPr txBox="1"/>
          <p:nvPr/>
        </p:nvSpPr>
        <p:spPr>
          <a:xfrm>
            <a:off x="1819697" y="1261930"/>
            <a:ext cx="2887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erviço </a:t>
            </a:r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1E8990-A97C-4B76-B0DB-A9C41D69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02" y="1662040"/>
            <a:ext cx="4819650" cy="43148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E05F00AA-D377-4656-95BC-D3B6B745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24CB6F-57F1-4209-BDBD-3DE7EC209C9A}"/>
              </a:ext>
            </a:extLst>
          </p:cNvPr>
          <p:cNvSpPr txBox="1"/>
          <p:nvPr/>
        </p:nvSpPr>
        <p:spPr>
          <a:xfrm>
            <a:off x="5870402" y="1261930"/>
            <a:ext cx="4819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Frases gerais e limitadas</a:t>
            </a:r>
          </a:p>
        </p:txBody>
      </p:sp>
    </p:spTree>
    <p:extLst>
      <p:ext uri="{BB962C8B-B14F-4D97-AF65-F5344CB8AC3E}">
        <p14:creationId xmlns:p14="http://schemas.microsoft.com/office/powerpoint/2010/main" val="252902024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1F411A-3088-407F-8678-ACB871E3ADB6}"/>
              </a:ext>
            </a:extLst>
          </p:cNvPr>
          <p:cNvSpPr txBox="1"/>
          <p:nvPr/>
        </p:nvSpPr>
        <p:spPr>
          <a:xfrm>
            <a:off x="768625" y="1377799"/>
            <a:ext cx="59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</a:t>
            </a:r>
            <a:r>
              <a:rPr lang="pt-BR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pt-BR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C5E6BA-B4A5-4C36-8AD1-7A965BCA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pic>
        <p:nvPicPr>
          <p:cNvPr id="2058" name="Picture 10" descr="Veja um exército com mais de 1000 mini robôs autônomos formando figuras em  2D | Código Fonte">
            <a:extLst>
              <a:ext uri="{FF2B5EF4-FFF2-40B4-BE49-F238E27FC236}">
                <a16:creationId xmlns:a16="http://schemas.microsoft.com/office/drawing/2014/main" id="{4E2DC6DA-2B0A-44FD-9C82-0EC4624A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08" y="1670186"/>
            <a:ext cx="4760729" cy="42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2852D5-9072-4C16-A490-382D3D929CE9}"/>
              </a:ext>
            </a:extLst>
          </p:cNvPr>
          <p:cNvSpPr txBox="1"/>
          <p:nvPr/>
        </p:nvSpPr>
        <p:spPr>
          <a:xfrm>
            <a:off x="1740314" y="2014127"/>
            <a:ext cx="3972637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Refere-se a intenção do usuário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frase enviada para o bot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E79D39-4B5D-4536-8E7A-BDBCA59EC79D}"/>
              </a:ext>
            </a:extLst>
          </p:cNvPr>
          <p:cNvSpPr txBox="1"/>
          <p:nvPr/>
        </p:nvSpPr>
        <p:spPr>
          <a:xfrm>
            <a:off x="2049600" y="3378770"/>
            <a:ext cx="8092799" cy="3222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Qual é a sua música favorita?</a:t>
            </a:r>
          </a:p>
          <a:p>
            <a:pPr algn="l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Qual sua música preferida?</a:t>
            </a:r>
          </a:p>
          <a:p>
            <a:pPr algn="l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Qual música você gosta de ouvir?</a:t>
            </a:r>
          </a:p>
          <a:p>
            <a:pPr algn="l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Você tem uma música favorita?</a:t>
            </a:r>
          </a:p>
          <a:p>
            <a:pPr algn="l">
              <a:lnSpc>
                <a:spcPct val="150000"/>
              </a:lnSpc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essas perguntas se referem ao mesmo </a:t>
            </a:r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“sua música favorita”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8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C5E6BA-B4A5-4C36-8AD1-7A965BCA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TREINE SEU BOT</a:t>
            </a:r>
          </a:p>
        </p:txBody>
      </p:sp>
      <p:pic>
        <p:nvPicPr>
          <p:cNvPr id="3074" name="Picture 2" descr="2. Chatbots: serviços para aprimorar seu robô. | Lambda3">
            <a:extLst>
              <a:ext uri="{FF2B5EF4-FFF2-40B4-BE49-F238E27FC236}">
                <a16:creationId xmlns:a16="http://schemas.microsoft.com/office/drawing/2014/main" id="{56EC8DAE-AE01-48A7-BFF3-A61B3C86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62" y="1954380"/>
            <a:ext cx="5664679" cy="32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90A1F31-DC65-46C6-A5A9-44350AEE19EA}"/>
              </a:ext>
            </a:extLst>
          </p:cNvPr>
          <p:cNvSpPr txBox="1"/>
          <p:nvPr/>
        </p:nvSpPr>
        <p:spPr>
          <a:xfrm>
            <a:off x="944218" y="1954380"/>
            <a:ext cx="4343400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mais você treina um chatbot com frases e respostas, mais perguntas ele pode responder.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537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C5E6BA-B4A5-4C36-8AD1-7A965BCA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FLUXO DO CHATBOT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0A1F31-DC65-46C6-A5A9-44350AEE19EA}"/>
              </a:ext>
            </a:extLst>
          </p:cNvPr>
          <p:cNvSpPr txBox="1"/>
          <p:nvPr/>
        </p:nvSpPr>
        <p:spPr>
          <a:xfrm>
            <a:off x="838200" y="1498797"/>
            <a:ext cx="6066183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O usuário pergunta algo.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 bot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recebe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entrada do usuário e combina as palavras com as intents 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 houver semelhança entre a frase do usuário e as intents o bot responde conforme foi treinado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Caso contrário, o bot exibirá as respostas do FALLBACK INTENT como: 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“Não entendo” ou “você pode dizer isso de novo” etc.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6 exemplos de chatbot para se inspirar e colocar em prática">
            <a:extLst>
              <a:ext uri="{FF2B5EF4-FFF2-40B4-BE49-F238E27FC236}">
                <a16:creationId xmlns:a16="http://schemas.microsoft.com/office/drawing/2014/main" id="{39ECBC6D-3D26-4F0F-A481-5413F7916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" r="8236"/>
          <a:stretch/>
        </p:blipFill>
        <p:spPr bwMode="auto">
          <a:xfrm>
            <a:off x="7633252" y="1987826"/>
            <a:ext cx="3591339" cy="27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605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C5E6BA-B4A5-4C36-8AD1-7A965BCA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060B77-77A8-4D8B-B94C-1D5E0F0413A0}"/>
              </a:ext>
            </a:extLst>
          </p:cNvPr>
          <p:cNvSpPr txBox="1"/>
          <p:nvPr/>
        </p:nvSpPr>
        <p:spPr>
          <a:xfrm>
            <a:off x="5070613" y="6501920"/>
            <a:ext cx="2050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hlinkClick r:id="rId2"/>
              </a:rPr>
              <a:t>Acessar chatbot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622D39-C325-4EC5-A327-30556464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96" y="1012674"/>
            <a:ext cx="3791479" cy="50108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BE5DA4-FE89-4B50-A3CE-E7A2AE61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121" y="1003148"/>
            <a:ext cx="376290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656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6308EE-DDD2-457B-8483-864E2698083E}"/>
              </a:ext>
            </a:extLst>
          </p:cNvPr>
          <p:cNvSpPr txBox="1"/>
          <p:nvPr/>
        </p:nvSpPr>
        <p:spPr>
          <a:xfrm>
            <a:off x="1585143" y="238756"/>
            <a:ext cx="9021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A18CEB-2B59-407B-A7D6-711FF5DAB35F}"/>
              </a:ext>
            </a:extLst>
          </p:cNvPr>
          <p:cNvSpPr txBox="1"/>
          <p:nvPr/>
        </p:nvSpPr>
        <p:spPr>
          <a:xfrm>
            <a:off x="861390" y="1547698"/>
            <a:ext cx="10469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i="0" u="none" strike="noStrike" baseline="0" dirty="0">
                <a:latin typeface="Arial-BoldMT"/>
              </a:rPr>
              <a:t>Parte 1: </a:t>
            </a:r>
            <a:r>
              <a:rPr lang="pt-BR" sz="1800" b="0" i="0" u="none" strike="noStrike" baseline="0" dirty="0">
                <a:latin typeface="ArialMT"/>
              </a:rPr>
              <a:t>Criar uma </a:t>
            </a:r>
            <a:r>
              <a:rPr lang="pt-BR" sz="1800" b="0" i="0" u="none" strike="noStrike" baseline="0" dirty="0" err="1">
                <a:latin typeface="ArialMT"/>
              </a:rPr>
              <a:t>intent</a:t>
            </a:r>
            <a:r>
              <a:rPr lang="pt-BR" sz="1800" b="0" i="0" u="none" strike="noStrike" baseline="0" dirty="0">
                <a:latin typeface="ArialMT"/>
              </a:rPr>
              <a:t> </a:t>
            </a:r>
            <a:r>
              <a:rPr lang="pt-BR" sz="1800" b="1" i="0" u="none" strike="noStrike" baseline="0" dirty="0">
                <a:latin typeface="Arial-BoldMT"/>
              </a:rPr>
              <a:t>Avaliação </a:t>
            </a:r>
            <a:r>
              <a:rPr lang="pt-BR" sz="1800" b="0" i="0" u="none" strike="noStrike" baseline="0" dirty="0">
                <a:latin typeface="ArialMT"/>
              </a:rPr>
              <a:t>- que exibirá a avaliação de um prato</a:t>
            </a:r>
          </a:p>
          <a:p>
            <a:pPr algn="l"/>
            <a:r>
              <a:rPr lang="pt-BR" sz="1800" b="1" i="0" u="none" strike="noStrike" baseline="0" dirty="0">
                <a:latin typeface="Arial-BoldMT"/>
              </a:rPr>
              <a:t>Parte 2: </a:t>
            </a:r>
            <a:r>
              <a:rPr lang="pt-BR" sz="1800" b="0" i="0" u="none" strike="noStrike" baseline="0" dirty="0">
                <a:latin typeface="ArialMT"/>
              </a:rPr>
              <a:t>Criar uma </a:t>
            </a:r>
            <a:r>
              <a:rPr lang="pt-BR" sz="1800" b="1" i="0" u="none" strike="noStrike" baseline="0" dirty="0" err="1">
                <a:latin typeface="Arial-BoldMT"/>
              </a:rPr>
              <a:t>Entity</a:t>
            </a:r>
            <a:r>
              <a:rPr lang="pt-BR" sz="1800" b="1" i="0" u="none" strike="noStrike" baseline="0" dirty="0">
                <a:latin typeface="Arial-BoldMT"/>
              </a:rPr>
              <a:t> </a:t>
            </a:r>
            <a:r>
              <a:rPr lang="pt-BR" sz="1800" b="0" i="0" u="none" strike="noStrike" baseline="0" dirty="0">
                <a:latin typeface="ArialMT"/>
              </a:rPr>
              <a:t>- que será utilizada para pegar o nome do prato inserido</a:t>
            </a:r>
          </a:p>
          <a:p>
            <a:pPr algn="l"/>
            <a:r>
              <a:rPr lang="pt-BR" sz="1800" b="0" i="0" u="none" strike="noStrike" baseline="0" dirty="0">
                <a:latin typeface="ArialMT"/>
              </a:rPr>
              <a:t>por um usuário.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7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C5E6BA-B4A5-4C36-8AD1-7A965BCA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0A1F31-DC65-46C6-A5A9-44350AEE19EA}"/>
              </a:ext>
            </a:extLst>
          </p:cNvPr>
          <p:cNvSpPr txBox="1"/>
          <p:nvPr/>
        </p:nvSpPr>
        <p:spPr>
          <a:xfrm>
            <a:off x="838200" y="2136818"/>
            <a:ext cx="6066183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O usuário pergunta algo.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 bot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recebe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entrada do usuário e combina as palavras com as intents 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 houver semelhança entre a frase do usuário e as intents o bot responde conforme foi treinado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Caso contrário, o bot exibirá as respostas do FALLBACK INTENT como: </a:t>
            </a:r>
          </a:p>
          <a:p>
            <a:pPr algn="just">
              <a:lnSpc>
                <a:spcPct val="150000"/>
              </a:lnSpc>
            </a:pP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“Não entendo” ou “você pode dizer isso de novo” etc.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48B21F-C550-4226-B6EF-062563A52B05}"/>
              </a:ext>
            </a:extLst>
          </p:cNvPr>
          <p:cNvSpPr txBox="1"/>
          <p:nvPr/>
        </p:nvSpPr>
        <p:spPr>
          <a:xfrm>
            <a:off x="838200" y="1284762"/>
            <a:ext cx="6066183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é o fluxo do chatbot?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0D0079-9482-48D4-9AE1-2A4457780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8" t="50000" b="3578"/>
          <a:stretch/>
        </p:blipFill>
        <p:spPr>
          <a:xfrm>
            <a:off x="7553738" y="1713493"/>
            <a:ext cx="3941014" cy="41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96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C38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68909" y="6530835"/>
            <a:ext cx="1208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Dialogflow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15749" y="6509791"/>
            <a:ext cx="132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470131" y="6538087"/>
            <a:ext cx="1206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299929" y="6524835"/>
            <a:ext cx="132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Meu projeto: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582C5A-425D-4EFB-8534-A93F0C7F182D}"/>
              </a:ext>
            </a:extLst>
          </p:cNvPr>
          <p:cNvSpPr txBox="1"/>
          <p:nvPr/>
        </p:nvSpPr>
        <p:spPr>
          <a:xfrm>
            <a:off x="5518648" y="1745823"/>
            <a:ext cx="5768892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i="0" u="none" strike="noStrike" baseline="0" dirty="0">
                <a:latin typeface="Muli-Bold"/>
              </a:rPr>
              <a:t>História:</a:t>
            </a:r>
          </a:p>
          <a:p>
            <a:pPr algn="l">
              <a:lnSpc>
                <a:spcPct val="150000"/>
              </a:lnSpc>
            </a:pPr>
            <a:r>
              <a:rPr lang="pt-BR" sz="1800" b="0" i="0" u="none" strike="noStrike" baseline="0" dirty="0">
                <a:latin typeface="Muli-Regular"/>
              </a:rPr>
              <a:t>Uma empresa de viagens está se tornando digital em sua cidade. Eles te contrataram para criar um chatbot para eles. O chatbot precisa fornecer informações sobre sua cidade aos turistas para que eles possam planejar melhor sua visita.</a:t>
            </a:r>
          </a:p>
          <a:p>
            <a:pPr algn="l">
              <a:lnSpc>
                <a:spcPct val="150000"/>
              </a:lnSpc>
            </a:pPr>
            <a:r>
              <a:rPr lang="pt-BR" sz="1800" b="0" i="0" u="none" strike="noStrike" baseline="0" dirty="0">
                <a:latin typeface="Muli-Regular"/>
              </a:rPr>
              <a:t>Pense em todas as coisas que um viajante precisa saber para tornar a experiência na cidade ótima (atrações principais, lugares para comer fora em sua cidade, pessoas famosas, a melhor época para visitar, etc.)</a:t>
            </a:r>
            <a:endParaRPr lang="pt-BR" sz="1800" i="0" u="none" strike="noStrike" baseline="0" dirty="0">
              <a:latin typeface="Muli-Bold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9DBE83-396C-47C5-A3D1-E91A30C29BA7}"/>
              </a:ext>
            </a:extLst>
          </p:cNvPr>
          <p:cNvSpPr txBox="1"/>
          <p:nvPr/>
        </p:nvSpPr>
        <p:spPr>
          <a:xfrm>
            <a:off x="2800350" y="1012674"/>
            <a:ext cx="6591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 </a:t>
            </a:r>
            <a:r>
              <a:rPr lang="pt-B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chatbot para sua própria cidade.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503D9B-E95D-42C5-8FC3-3DF71303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22" y="1740687"/>
            <a:ext cx="3429044" cy="45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11075</TotalTime>
  <Words>398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Arial-BoldMT</vt:lpstr>
      <vt:lpstr>ArialMT</vt:lpstr>
      <vt:lpstr>Calibri</vt:lpstr>
      <vt:lpstr>Calibri Light</vt:lpstr>
      <vt:lpstr>Muli-Bold</vt:lpstr>
      <vt:lpstr>Muli-Regular</vt:lpstr>
      <vt:lpstr>Times New Roman</vt:lpstr>
      <vt:lpstr>Tema do Office</vt:lpstr>
      <vt:lpstr>Apresentação do PowerPoint</vt:lpstr>
      <vt:lpstr>RELEMBRANDO</vt:lpstr>
      <vt:lpstr>TREINE SEU BOT</vt:lpstr>
      <vt:lpstr>FLUXO DO CHATBOT</vt:lpstr>
      <vt:lpstr>DEMONSTRAÇÃO</vt:lpstr>
      <vt:lpstr>Apresentação do PowerPoint</vt:lpstr>
      <vt:lpstr>Apresentação do PowerPoint</vt:lpstr>
      <vt:lpstr>RELEMBRANDO</vt:lpstr>
      <vt:lpstr>PROJETO C38</vt:lpstr>
      <vt:lpstr>RELEMBRANDO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461</cp:revision>
  <dcterms:created xsi:type="dcterms:W3CDTF">2021-06-18T01:20:19Z</dcterms:created>
  <dcterms:modified xsi:type="dcterms:W3CDTF">2022-09-20T02:51:37Z</dcterms:modified>
</cp:coreProperties>
</file>