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91" r:id="rId4"/>
    <p:sldId id="293" r:id="rId5"/>
    <p:sldId id="294" r:id="rId6"/>
    <p:sldId id="26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4FD08-920A-4CD1-811C-9ACB235E4791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D8E34-6CA6-45AA-945A-994D57DE7C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46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4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98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58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49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8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0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54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34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86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42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36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B2AD-9F99-43BD-9CA9-832310B96B0B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22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madolucas.github.io/Mario_Replic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madolucas.github.io/IA_MAR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nu.org/gnu/about-gnu.en.html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llpaper de código de dados, código, arco-íris, luzes, colorido,  programação, HD papel de parede | Wallpaperb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579927" cy="708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Arredondado 3"/>
          <p:cNvSpPr/>
          <p:nvPr/>
        </p:nvSpPr>
        <p:spPr>
          <a:xfrm>
            <a:off x="928253" y="2632364"/>
            <a:ext cx="10723417" cy="19560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55845" y="3056405"/>
            <a:ext cx="94988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JOGO COM IA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50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A519B14-4ACC-4726-B887-EA3D17E6B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62146"/>
            <a:ext cx="5886450" cy="5924550"/>
          </a:xfrm>
          <a:prstGeom prst="rect">
            <a:avLst/>
          </a:prstGeom>
        </p:spPr>
      </p:pic>
      <p:sp>
        <p:nvSpPr>
          <p:cNvPr id="8" name="Listra Diagonal 7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8ACFD77-213A-4611-AFFC-3C526DD14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63" y="240282"/>
            <a:ext cx="5468113" cy="5239481"/>
          </a:xfrm>
          <a:prstGeom prst="rect">
            <a:avLst/>
          </a:prstGeom>
        </p:spPr>
      </p:pic>
      <p:sp>
        <p:nvSpPr>
          <p:cNvPr id="7" name="Listra Diagonal 6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919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stra Diagonal 6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Listra Diagonal 7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1168AD-00A7-4339-900B-D9A3BA1F7B5E}"/>
              </a:ext>
            </a:extLst>
          </p:cNvPr>
          <p:cNvSpPr txBox="1"/>
          <p:nvPr/>
        </p:nvSpPr>
        <p:spPr>
          <a:xfrm>
            <a:off x="2053883" y="351692"/>
            <a:ext cx="8384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JOGO BÁSICO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800C260-7201-4623-BE64-41267361A5A1}"/>
              </a:ext>
            </a:extLst>
          </p:cNvPr>
          <p:cNvSpPr txBox="1"/>
          <p:nvPr/>
        </p:nvSpPr>
        <p:spPr>
          <a:xfrm>
            <a:off x="4829908" y="6418440"/>
            <a:ext cx="253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hlinkClick r:id="rId2"/>
              </a:rPr>
              <a:t>Link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936D05-2C58-45E3-B200-612A563AA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60" y="1795234"/>
            <a:ext cx="11860280" cy="3267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749619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stra Diagonal 6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Listra Diagonal 7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1168AD-00A7-4339-900B-D9A3BA1F7B5E}"/>
              </a:ext>
            </a:extLst>
          </p:cNvPr>
          <p:cNvSpPr txBox="1"/>
          <p:nvPr/>
        </p:nvSpPr>
        <p:spPr>
          <a:xfrm>
            <a:off x="108643" y="1805364"/>
            <a:ext cx="443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JOGO COM 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800C260-7201-4623-BE64-41267361A5A1}"/>
              </a:ext>
            </a:extLst>
          </p:cNvPr>
          <p:cNvSpPr txBox="1"/>
          <p:nvPr/>
        </p:nvSpPr>
        <p:spPr>
          <a:xfrm>
            <a:off x="1058212" y="3028282"/>
            <a:ext cx="253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hlinkClick r:id="rId2"/>
              </a:rPr>
              <a:t>Link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AB85C58-43C0-458F-BFE5-F4CB255F7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238" y="420332"/>
            <a:ext cx="5928701" cy="6017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03641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stra Diagonal 6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Listra Diagonal 7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1168AD-00A7-4339-900B-D9A3BA1F7B5E}"/>
              </a:ext>
            </a:extLst>
          </p:cNvPr>
          <p:cNvSpPr txBox="1"/>
          <p:nvPr/>
        </p:nvSpPr>
        <p:spPr>
          <a:xfrm>
            <a:off x="2181078" y="417831"/>
            <a:ext cx="7829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OPEN SOURCE != SOFTWARE LIVRE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305B947-1B8A-44E0-AA67-7864B45A527B}"/>
              </a:ext>
            </a:extLst>
          </p:cNvPr>
          <p:cNvSpPr txBox="1"/>
          <p:nvPr/>
        </p:nvSpPr>
        <p:spPr>
          <a:xfrm>
            <a:off x="956602" y="1294620"/>
            <a:ext cx="38404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Qualquer pessoa pode ter acesso ao código do programa, mas seu desenvolvedor determina suas condições de uso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7953683-2253-4AEA-B978-63057841F2FF}"/>
              </a:ext>
            </a:extLst>
          </p:cNvPr>
          <p:cNvSpPr txBox="1"/>
          <p:nvPr/>
        </p:nvSpPr>
        <p:spPr>
          <a:xfrm>
            <a:off x="6467515" y="1294620"/>
            <a:ext cx="5052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Possuem licenças </a:t>
            </a:r>
            <a:r>
              <a:rPr lang="en-US" dirty="0"/>
              <a:t>Free Software Foundation da GNU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D50E935-6F6C-47D0-B27D-F5C29BBF9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"/>
          <a:stretch/>
        </p:blipFill>
        <p:spPr>
          <a:xfrm>
            <a:off x="6539665" y="1894784"/>
            <a:ext cx="4908557" cy="3831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C385F6F-E84A-480A-B825-7E2AB2928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87" y="2725359"/>
            <a:ext cx="3728796" cy="3155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6C88355-A615-48D2-B700-14D5B4289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911" y="2894172"/>
            <a:ext cx="866775" cy="131445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46AC93D-9CC0-443E-BD87-2363F7789ED9}"/>
              </a:ext>
            </a:extLst>
          </p:cNvPr>
          <p:cNvSpPr txBox="1"/>
          <p:nvPr/>
        </p:nvSpPr>
        <p:spPr>
          <a:xfrm>
            <a:off x="6467515" y="5861608"/>
            <a:ext cx="5162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Richard </a:t>
            </a:r>
            <a:r>
              <a:rPr lang="pt-BR" dirty="0" err="1"/>
              <a:t>Stallman</a:t>
            </a:r>
            <a:r>
              <a:rPr lang="pt-BR" dirty="0"/>
              <a:t> - Fundou o projeto GNU em 1984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48F26B2F-CF8A-4339-87D5-086DA6C494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62" y="244406"/>
            <a:ext cx="873318" cy="873318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120FACD2-A0FD-4EA6-8232-C87B5CA67CB9}"/>
              </a:ext>
            </a:extLst>
          </p:cNvPr>
          <p:cNvSpPr txBox="1"/>
          <p:nvPr/>
        </p:nvSpPr>
        <p:spPr>
          <a:xfrm>
            <a:off x="2579609" y="6523328"/>
            <a:ext cx="61053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>
                <a:hlinkClick r:id="rId6"/>
              </a:rPr>
              <a:t>https://www.gnu.org/gnu/about-gnu.en.html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9543208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stra Diagonal 3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Listra Diagonal 4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13" y="2621567"/>
            <a:ext cx="5570277" cy="33421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497504" y="1333476"/>
            <a:ext cx="505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Bora programar!!!</a:t>
            </a:r>
          </a:p>
        </p:txBody>
      </p:sp>
    </p:spTree>
    <p:extLst>
      <p:ext uri="{BB962C8B-B14F-4D97-AF65-F5344CB8AC3E}">
        <p14:creationId xmlns:p14="http://schemas.microsoft.com/office/powerpoint/2010/main" val="1696983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10763</TotalTime>
  <Words>67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etiele</dc:creator>
  <cp:lastModifiedBy>leticia</cp:lastModifiedBy>
  <cp:revision>228</cp:revision>
  <dcterms:created xsi:type="dcterms:W3CDTF">2021-06-18T01:20:19Z</dcterms:created>
  <dcterms:modified xsi:type="dcterms:W3CDTF">2022-09-12T02:40:07Z</dcterms:modified>
</cp:coreProperties>
</file>