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9" r:id="rId3"/>
    <p:sldId id="314" r:id="rId4"/>
    <p:sldId id="313" r:id="rId5"/>
    <p:sldId id="327" r:id="rId6"/>
    <p:sldId id="328" r:id="rId7"/>
    <p:sldId id="329" r:id="rId8"/>
    <p:sldId id="333" r:id="rId9"/>
    <p:sldId id="330" r:id="rId10"/>
    <p:sldId id="331" r:id="rId11"/>
    <p:sldId id="332" r:id="rId12"/>
    <p:sldId id="322" r:id="rId13"/>
    <p:sldId id="323" r:id="rId14"/>
    <p:sldId id="324" r:id="rId15"/>
    <p:sldId id="325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1" y="585973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강은정</a:t>
            </a:r>
            <a:r>
              <a:rPr lang="en-US" altLang="ko-KR" b="1" dirty="0"/>
              <a:t>/</a:t>
            </a:r>
            <a:r>
              <a:rPr lang="ko-KR" altLang="en-US" b="1" dirty="0"/>
              <a:t>김윤호</a:t>
            </a:r>
            <a:r>
              <a:rPr lang="en-US" altLang="ko-KR" b="1" dirty="0"/>
              <a:t>/</a:t>
            </a:r>
            <a:r>
              <a:rPr lang="ko-KR" altLang="en-US" b="1" dirty="0"/>
              <a:t>이예지</a:t>
            </a:r>
            <a:r>
              <a:rPr lang="en-US" altLang="ko-KR" b="1" dirty="0"/>
              <a:t>/</a:t>
            </a:r>
            <a:r>
              <a:rPr lang="ko-KR" altLang="en-US" b="1" dirty="0"/>
              <a:t>문채원</a:t>
            </a:r>
            <a:r>
              <a:rPr lang="en-US" altLang="ko-KR" b="1" dirty="0"/>
              <a:t>/</a:t>
            </a:r>
            <a:r>
              <a:rPr lang="ko-KR" altLang="en-US" b="1" dirty="0"/>
              <a:t>권소현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2022. 12. 11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파일선택 버튼을 누르면 원하는 사진을 업로드 할 수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파일 업로드 후 검색을 누르면 사진 속 물건들에 대한 정보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서치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2038"/>
            <a:ext cx="6609127" cy="32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8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구매하러 가기버튼을 누르면 해당 제품을 파는 곳으로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제품정보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product01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6484"/>
            <a:ext cx="6609127" cy="32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8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게시글 클릭시 해당 </a:t>
            </a:r>
            <a:r>
              <a:rPr lang="en-US" altLang="ko-KR" sz="1200" dirty="0" err="1">
                <a:solidFill>
                  <a:schemeClr val="tx1"/>
                </a:solidFill>
              </a:rPr>
              <a:t>readpage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글쓰기 클릭시 </a:t>
            </a:r>
            <a:r>
              <a:rPr lang="en-US" altLang="ko-KR" sz="1200" dirty="0">
                <a:solidFill>
                  <a:schemeClr val="tx1"/>
                </a:solidFill>
              </a:rPr>
              <a:t>write01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페이지 클릭시 해당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게시글목록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2057"/>
            <a:ext cx="6609127" cy="32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7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해당 양식 작성 후 완료 버튼 누르면 해당 내용을 저장한 후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목록 버튼 누르면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로그아웃 클릭 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 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글쓰기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write01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20"/>
            <a:ext cx="6609127" cy="330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내용을 입력하고 작성완료 버튼을 누르면 작성한 댓글이 업로드된 해당  </a:t>
            </a:r>
            <a:r>
              <a:rPr lang="en-US" altLang="ko-KR" sz="1200" dirty="0" err="1">
                <a:solidFill>
                  <a:schemeClr val="tx1"/>
                </a:solidFill>
              </a:rPr>
              <a:t>readpage</a:t>
            </a:r>
            <a:r>
              <a:rPr lang="ko-KR" altLang="en-US" sz="1200" dirty="0">
                <a:solidFill>
                  <a:schemeClr val="tx1"/>
                </a:solidFill>
              </a:rPr>
              <a:t>에 머뭄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목록 버튼을 누르면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(</a:t>
            </a:r>
            <a:r>
              <a:rPr lang="ko-KR" altLang="en-US" sz="1200" dirty="0">
                <a:solidFill>
                  <a:schemeClr val="tx1"/>
                </a:solidFill>
              </a:rPr>
              <a:t>자신이 작성한 글일 경우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삭제 버튼을 누르면 해당 글 삭제 후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로그아웃시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 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읽기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readpage01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자식이 작성한 글에 한해서만 삭제버튼이 보인다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22"/>
            <a:ext cx="6609127" cy="33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로그아웃시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해당 양식 작성 후 수정버튼을 누르면 작성된 내용 저장 후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회원탈퇴 버튼을 누르면 회원정보 삭제 후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36754"/>
            <a:ext cx="6609127" cy="33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서비스 흐름도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8182C3-C7D1-1468-DDE6-FAEE4444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1432210"/>
            <a:ext cx="8380429" cy="43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메뉴 구성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5546ED-78BD-8C14-EFC4-28B3FBF6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3" y="1340873"/>
            <a:ext cx="8191894" cy="44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연예인페이지로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0923"/>
            <a:ext cx="6609127" cy="3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정해진 양식 작성 후 가입 버튼을 누르면 작성 정보를 저장한 후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홈으로 버튼을 누르면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977409"/>
            <a:chOff x="276836" y="269845"/>
            <a:chExt cx="2171089" cy="9774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비밀번호란과 비밀번호확인란이 일치 하지않으면 가입할 수 없음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29841"/>
            <a:ext cx="6609127" cy="33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3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로그아웃 클릭시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연예인페이지로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7890"/>
            <a:ext cx="6609127" cy="32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연예인착용 사진을 클릭 시 해당 제품의 정보페이지로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bag</a:t>
              </a:r>
              <a:r>
                <a:rPr lang="ko-KR" altLang="en-US" sz="1200" dirty="0">
                  <a:solidFill>
                    <a:schemeClr val="bg1"/>
                  </a:solidFill>
                </a:rPr>
                <a:t>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category01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12"/>
            <a:ext cx="6609127" cy="32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연예인페이지로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아티스트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12"/>
            <a:ext cx="6609127" cy="32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1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제품의 정보페이지로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지수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07"/>
            <a:ext cx="6609127" cy="32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5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1276</Words>
  <Application>Microsoft Office PowerPoint</Application>
  <PresentationFormat>A4 Paper (210x297 mm)</PresentationFormat>
  <Paragraphs>260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73</cp:revision>
  <dcterms:created xsi:type="dcterms:W3CDTF">2021-07-16T05:18:45Z</dcterms:created>
  <dcterms:modified xsi:type="dcterms:W3CDTF">2022-12-10T22:10:33Z</dcterms:modified>
</cp:coreProperties>
</file>