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9" r:id="rId3"/>
    <p:sldId id="314" r:id="rId4"/>
    <p:sldId id="313" r:id="rId5"/>
    <p:sldId id="315" r:id="rId6"/>
    <p:sldId id="316" r:id="rId7"/>
    <p:sldId id="319" r:id="rId8"/>
    <p:sldId id="305" r:id="rId9"/>
    <p:sldId id="317" r:id="rId10"/>
    <p:sldId id="318" r:id="rId11"/>
    <p:sldId id="306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 마이페이지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6" y="799277"/>
            <a:ext cx="6609127" cy="41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274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ARTIST </a:t>
            </a:r>
            <a:r>
              <a:rPr lang="ko-KR" altLang="en-US" sz="1200" dirty="0"/>
              <a:t>클릭시 </a:t>
            </a:r>
            <a:r>
              <a:rPr lang="en-US" altLang="ko-KR" sz="1200" dirty="0"/>
              <a:t>artist01</a:t>
            </a:r>
            <a:r>
              <a:rPr lang="ko-KR" altLang="en-US" sz="1200" dirty="0"/>
              <a:t>페이지로 이동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6" y="364582"/>
            <a:ext cx="6609127" cy="46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922668"/>
            <a:ext cx="6609127" cy="40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8398"/>
            <a:ext cx="6609127" cy="4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523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 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D17650-DA5E-26CA-E445-56CFD3F4D8DA}"/>
              </a:ext>
            </a:extLst>
          </p:cNvPr>
          <p:cNvGrpSpPr/>
          <p:nvPr/>
        </p:nvGrpSpPr>
        <p:grpSpPr>
          <a:xfrm>
            <a:off x="3179055" y="1083137"/>
            <a:ext cx="2584183" cy="3906938"/>
            <a:chOff x="3179055" y="1083137"/>
            <a:chExt cx="2584183" cy="390693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B1928E4-5090-59A9-1D60-5F4790D3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9055" y="1083137"/>
              <a:ext cx="2584183" cy="38791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E8A104-83CC-0A60-1D53-50F5026E078C}"/>
                </a:ext>
              </a:extLst>
            </p:cNvPr>
            <p:cNvSpPr txBox="1"/>
            <p:nvPr/>
          </p:nvSpPr>
          <p:spPr>
            <a:xfrm>
              <a:off x="3958454" y="3980139"/>
              <a:ext cx="994546" cy="10099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3A1A7-39BE-632D-0518-7E91DAA9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37" y="596025"/>
            <a:ext cx="6609127" cy="43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416</Words>
  <Application>Microsoft Office PowerPoint</Application>
  <PresentationFormat>A4 Paper (210x297 mm)</PresentationFormat>
  <Paragraphs>149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19</cp:revision>
  <dcterms:created xsi:type="dcterms:W3CDTF">2021-07-16T05:18:45Z</dcterms:created>
  <dcterms:modified xsi:type="dcterms:W3CDTF">2022-12-10T19:06:32Z</dcterms:modified>
</cp:coreProperties>
</file>