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9" r:id="rId3"/>
    <p:sldId id="300" r:id="rId4"/>
    <p:sldId id="313" r:id="rId5"/>
    <p:sldId id="307" r:id="rId6"/>
    <p:sldId id="304" r:id="rId7"/>
    <p:sldId id="301" r:id="rId8"/>
    <p:sldId id="302" r:id="rId9"/>
    <p:sldId id="305" r:id="rId10"/>
    <p:sldId id="306" r:id="rId11"/>
    <p:sldId id="308" r:id="rId12"/>
    <p:sldId id="309" r:id="rId13"/>
    <p:sldId id="310" r:id="rId14"/>
    <p:sldId id="311" r:id="rId15"/>
    <p:sldId id="312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8146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좋아하는 연예인의 착용 제품을 찾아주는 쇼핑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715570" y="5859736"/>
            <a:ext cx="46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dirty="0"/>
              <a:t>강은정</a:t>
            </a:r>
            <a:r>
              <a:rPr lang="en-US" altLang="ko-KR" b="1" dirty="0"/>
              <a:t>/</a:t>
            </a:r>
            <a:r>
              <a:rPr lang="ko-KR" altLang="en-US" b="1" dirty="0"/>
              <a:t>김윤호</a:t>
            </a:r>
            <a:r>
              <a:rPr lang="en-US" altLang="ko-KR" b="1" dirty="0"/>
              <a:t>/</a:t>
            </a:r>
            <a:r>
              <a:rPr lang="ko-KR" altLang="en-US" b="1" dirty="0"/>
              <a:t>이예지</a:t>
            </a:r>
            <a:r>
              <a:rPr lang="en-US" altLang="ko-KR" b="1" dirty="0"/>
              <a:t>/</a:t>
            </a:r>
            <a:r>
              <a:rPr lang="ko-KR" altLang="en-US" b="1" dirty="0"/>
              <a:t>문채원</a:t>
            </a:r>
            <a:r>
              <a:rPr lang="en-US" altLang="ko-KR" b="1" dirty="0"/>
              <a:t>/</a:t>
            </a:r>
            <a:r>
              <a:rPr lang="ko-KR" altLang="en-US" b="1" dirty="0"/>
              <a:t>권소현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2022. 12. 11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커뮤니티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08F00-E4A8-1F5B-A8D0-7F95C6F506EF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커뮤니티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3CA0-6FD9-37B8-E06F-2FDA4B3C8C4A}"/>
              </a:ext>
            </a:extLst>
          </p:cNvPr>
          <p:cNvSpPr/>
          <p:nvPr/>
        </p:nvSpPr>
        <p:spPr>
          <a:xfrm>
            <a:off x="8513876" y="1080381"/>
            <a:ext cx="959219" cy="345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15407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536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8397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8370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316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9085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화살표 연결선 50"/>
          <p:cNvCxnSpPr>
            <a:stCxn id="22" idx="2"/>
            <a:endCxn id="25" idx="0"/>
          </p:cNvCxnSpPr>
          <p:nvPr/>
        </p:nvCxnSpPr>
        <p:spPr>
          <a:xfrm>
            <a:off x="17008636" y="3173767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9" idx="2"/>
            <a:endCxn id="21" idx="0"/>
          </p:cNvCxnSpPr>
          <p:nvPr/>
        </p:nvCxnSpPr>
        <p:spPr>
          <a:xfrm>
            <a:off x="15650113" y="3173767"/>
            <a:ext cx="0" cy="137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22" idx="1"/>
          </p:cNvCxnSpPr>
          <p:nvPr/>
        </p:nvCxnSpPr>
        <p:spPr>
          <a:xfrm flipV="1">
            <a:off x="14926917" y="3027516"/>
            <a:ext cx="1534552" cy="3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3" idx="2"/>
            <a:endCxn id="17" idx="0"/>
          </p:cNvCxnSpPr>
          <p:nvPr/>
        </p:nvCxnSpPr>
        <p:spPr>
          <a:xfrm>
            <a:off x="13536858" y="3322825"/>
            <a:ext cx="0" cy="1223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27" idx="0"/>
          </p:cNvCxnSpPr>
          <p:nvPr/>
        </p:nvCxnSpPr>
        <p:spPr>
          <a:xfrm>
            <a:off x="11770221" y="1573365"/>
            <a:ext cx="0" cy="384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1223053" y="128086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Hello </a:t>
            </a:r>
            <a:r>
              <a:rPr lang="en-US" altLang="ko-KR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Ziny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223053" y="164964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언어선택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223053" y="206102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현재위치는 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000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23053" y="243904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동시통역 자동실행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12859817" y="2759281"/>
            <a:ext cx="1354086" cy="56354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Sake Hand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989691" y="356887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주변추천명소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989691" y="402879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정보제공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989691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23053" y="3501334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의사소통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102946" y="28812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102946" y="33109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지니어스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/SNS</a:t>
            </a:r>
          </a:p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검색결과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5102946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관련 쿠폰수령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61469" y="2881263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쿠폰이벤트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6461469" y="331090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쿠폰검색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461469" y="377082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쿠폰결과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61469" y="4546208"/>
            <a:ext cx="1094339" cy="2925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쿠폰수령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23053" y="5420360"/>
            <a:ext cx="1094339" cy="2925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완료</a:t>
            </a:r>
          </a:p>
        </p:txBody>
      </p:sp>
      <p:cxnSp>
        <p:nvCxnSpPr>
          <p:cNvPr id="29" name="직선 연결선 28"/>
          <p:cNvCxnSpPr>
            <a:stCxn id="55" idx="3"/>
            <a:endCxn id="3" idx="1"/>
          </p:cNvCxnSpPr>
          <p:nvPr/>
        </p:nvCxnSpPr>
        <p:spPr>
          <a:xfrm>
            <a:off x="11472376" y="3034527"/>
            <a:ext cx="1387442" cy="6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107640" y="3287272"/>
            <a:ext cx="377026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Yes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42" name="꺾인 연결선 41"/>
          <p:cNvCxnSpPr>
            <a:stCxn id="3" idx="3"/>
            <a:endCxn id="15" idx="3"/>
          </p:cNvCxnSpPr>
          <p:nvPr/>
        </p:nvCxnSpPr>
        <p:spPr>
          <a:xfrm flipH="1">
            <a:off x="14084030" y="3041057"/>
            <a:ext cx="129874" cy="674072"/>
          </a:xfrm>
          <a:prstGeom prst="bentConnector3">
            <a:avLst>
              <a:gd name="adj1" fmla="val -28602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037049" y="2759285"/>
            <a:ext cx="356188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No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355415" y="2729758"/>
            <a:ext cx="561975" cy="608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4145145" y="5054774"/>
            <a:ext cx="982518" cy="2925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My SNS 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올리기</a:t>
            </a:r>
          </a:p>
        </p:txBody>
      </p:sp>
      <p:cxnSp>
        <p:nvCxnSpPr>
          <p:cNvPr id="56" name="꺾인 연결선 55"/>
          <p:cNvCxnSpPr>
            <a:stCxn id="17" idx="2"/>
            <a:endCxn id="27" idx="3"/>
          </p:cNvCxnSpPr>
          <p:nvPr/>
        </p:nvCxnSpPr>
        <p:spPr>
          <a:xfrm rot="5400000">
            <a:off x="12563176" y="4592924"/>
            <a:ext cx="727902" cy="12194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1" idx="2"/>
          </p:cNvCxnSpPr>
          <p:nvPr/>
        </p:nvCxnSpPr>
        <p:spPr>
          <a:xfrm rot="5400000">
            <a:off x="13619804" y="3536302"/>
            <a:ext cx="727902" cy="33327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25" idx="2"/>
            <a:endCxn id="27" idx="3"/>
          </p:cNvCxnSpPr>
          <p:nvPr/>
        </p:nvCxnSpPr>
        <p:spPr>
          <a:xfrm rot="5400000">
            <a:off x="14299065" y="2857035"/>
            <a:ext cx="727902" cy="46912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4" idx="2"/>
            <a:endCxn id="27" idx="3"/>
          </p:cNvCxnSpPr>
          <p:nvPr/>
        </p:nvCxnSpPr>
        <p:spPr>
          <a:xfrm rot="5400000">
            <a:off x="13367232" y="4297436"/>
            <a:ext cx="219335" cy="23190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54" idx="1"/>
          </p:cNvCxnSpPr>
          <p:nvPr/>
        </p:nvCxnSpPr>
        <p:spPr>
          <a:xfrm rot="16200000" flipH="1">
            <a:off x="13813306" y="4869191"/>
            <a:ext cx="362317" cy="301357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54" idx="3"/>
          </p:cNvCxnSpPr>
          <p:nvPr/>
        </p:nvCxnSpPr>
        <p:spPr>
          <a:xfrm rot="5400000">
            <a:off x="15110886" y="4855484"/>
            <a:ext cx="362317" cy="32876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54" idx="3"/>
          </p:cNvCxnSpPr>
          <p:nvPr/>
        </p:nvCxnSpPr>
        <p:spPr>
          <a:xfrm rot="10800000" flipV="1">
            <a:off x="15127664" y="4838709"/>
            <a:ext cx="1662571" cy="362315"/>
          </a:xfrm>
          <a:prstGeom prst="bentConnector3">
            <a:avLst>
              <a:gd name="adj1" fmla="val 157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16" idx="3"/>
          </p:cNvCxnSpPr>
          <p:nvPr/>
        </p:nvCxnSpPr>
        <p:spPr>
          <a:xfrm>
            <a:off x="14084029" y="4175050"/>
            <a:ext cx="480942" cy="84482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8" idx="3"/>
            <a:endCxn id="16" idx="1"/>
          </p:cNvCxnSpPr>
          <p:nvPr/>
        </p:nvCxnSpPr>
        <p:spPr>
          <a:xfrm>
            <a:off x="12317390" y="3647584"/>
            <a:ext cx="672298" cy="52746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10378036" y="2888277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채팅</a:t>
            </a:r>
          </a:p>
        </p:txBody>
      </p:sp>
      <p:cxnSp>
        <p:nvCxnSpPr>
          <p:cNvPr id="74" name="꺾인 연결선 73"/>
          <p:cNvCxnSpPr>
            <a:stCxn id="55" idx="2"/>
            <a:endCxn id="18" idx="1"/>
          </p:cNvCxnSpPr>
          <p:nvPr/>
        </p:nvCxnSpPr>
        <p:spPr>
          <a:xfrm rot="16200000" flipH="1">
            <a:off x="10840723" y="3265261"/>
            <a:ext cx="466807" cy="29784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서비스 흐름도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2DB3F8-AF57-247E-A833-9E518D2A8E78}"/>
              </a:ext>
            </a:extLst>
          </p:cNvPr>
          <p:cNvSpPr/>
          <p:nvPr/>
        </p:nvSpPr>
        <p:spPr>
          <a:xfrm>
            <a:off x="553673" y="1904458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웹페이지 접속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6642195-E8AC-050B-0E21-3D710205321B}"/>
              </a:ext>
            </a:extLst>
          </p:cNvPr>
          <p:cNvSpPr/>
          <p:nvPr/>
        </p:nvSpPr>
        <p:spPr>
          <a:xfrm>
            <a:off x="3223045" y="5657123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B33234-AE20-6143-1FD9-5FF10A20B366}"/>
              </a:ext>
            </a:extLst>
          </p:cNvPr>
          <p:cNvSpPr/>
          <p:nvPr/>
        </p:nvSpPr>
        <p:spPr>
          <a:xfrm>
            <a:off x="5615721" y="1189362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웹페이지 접속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EC62E8-D0BF-9B7C-8144-306AF1FD5271}"/>
              </a:ext>
            </a:extLst>
          </p:cNvPr>
          <p:cNvSpPr/>
          <p:nvPr/>
        </p:nvSpPr>
        <p:spPr>
          <a:xfrm>
            <a:off x="3223045" y="4316013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커뮤니티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C0A3CD-4CC4-5C11-EA4D-32C3452FA310}"/>
              </a:ext>
            </a:extLst>
          </p:cNvPr>
          <p:cNvSpPr/>
          <p:nvPr/>
        </p:nvSpPr>
        <p:spPr>
          <a:xfrm>
            <a:off x="3216999" y="2707486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DAE1D21-ACA0-4336-69D8-F04230D517FA}"/>
              </a:ext>
            </a:extLst>
          </p:cNvPr>
          <p:cNvSpPr/>
          <p:nvPr/>
        </p:nvSpPr>
        <p:spPr>
          <a:xfrm>
            <a:off x="3162307" y="1200877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검색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D9B6B7-BEEB-E6A7-613B-0C7658289E81}"/>
              </a:ext>
            </a:extLst>
          </p:cNvPr>
          <p:cNvSpPr/>
          <p:nvPr/>
        </p:nvSpPr>
        <p:spPr>
          <a:xfrm>
            <a:off x="5754729" y="5657122"/>
            <a:ext cx="1741250" cy="6056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회원정보수정</a:t>
            </a:r>
          </a:p>
        </p:txBody>
      </p: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3650676" y="4189455"/>
            <a:ext cx="371326" cy="1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568403" y="1534596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ㅁㅈㅁㅈ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56337" y="1973028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 화면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56337" y="2408074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검색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56337" y="402583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6336" y="551378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환경설정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22005" y="243576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업로드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2005" y="281654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이미지 검색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22002" y="404320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작성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22002" y="441411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댓글 작성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30820" y="405182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조회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007301" y="55484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서비스이용방법</a:t>
            </a:r>
          </a:p>
        </p:txBody>
      </p:sp>
      <p:cxnSp>
        <p:nvCxnSpPr>
          <p:cNvPr id="9" name="꺾인 연결선 8"/>
          <p:cNvCxnSpPr>
            <a:cxnSpLocks/>
            <a:stCxn id="3" idx="2"/>
          </p:cNvCxnSpPr>
          <p:nvPr/>
        </p:nvCxnSpPr>
        <p:spPr>
          <a:xfrm rot="16200000" flipH="1">
            <a:off x="210132" y="3787925"/>
            <a:ext cx="3812062" cy="11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1" idx="3"/>
            <a:endCxn id="16" idx="1"/>
          </p:cNvCxnSpPr>
          <p:nvPr/>
        </p:nvCxnSpPr>
        <p:spPr>
          <a:xfrm>
            <a:off x="3650675" y="2582019"/>
            <a:ext cx="371330" cy="3807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3650675" y="2582018"/>
            <a:ext cx="3713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stCxn id="14" idx="3"/>
          </p:cNvCxnSpPr>
          <p:nvPr/>
        </p:nvCxnSpPr>
        <p:spPr>
          <a:xfrm>
            <a:off x="3650675" y="5687726"/>
            <a:ext cx="356626" cy="68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2115574" y="2146972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116755" y="2582590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115573" y="418945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545451" y="323335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검색 결과 조회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2116755" y="3407295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4022004" y="326104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제품 브랜드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022003" y="36552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제품명</a:t>
            </a:r>
          </a:p>
        </p:txBody>
      </p:sp>
      <p:cxnSp>
        <p:nvCxnSpPr>
          <p:cNvPr id="65" name="직선 연결선 64"/>
          <p:cNvCxnSpPr>
            <a:cxnSpLocks/>
            <a:endCxn id="62" idx="1"/>
          </p:cNvCxnSpPr>
          <p:nvPr/>
        </p:nvCxnSpPr>
        <p:spPr>
          <a:xfrm>
            <a:off x="3650674" y="3406927"/>
            <a:ext cx="371330" cy="3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/>
                </a:solidFill>
              </a:rPr>
              <a:t>메뉴 구성</a:t>
            </a:r>
            <a:endParaRPr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69E4BD-79B9-9432-5B35-62E7BDCC0965}"/>
              </a:ext>
            </a:extLst>
          </p:cNvPr>
          <p:cNvSpPr txBox="1"/>
          <p:nvPr/>
        </p:nvSpPr>
        <p:spPr>
          <a:xfrm>
            <a:off x="10094244" y="1534596"/>
            <a:ext cx="7200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메인페이지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 </a:t>
            </a:r>
            <a:r>
              <a:rPr lang="en-US" altLang="ko-KR" dirty="0"/>
              <a:t>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이미지 검색 </a:t>
            </a:r>
            <a:r>
              <a:rPr lang="en-US" altLang="ko-KR" dirty="0"/>
              <a:t>&gt; </a:t>
            </a:r>
            <a:r>
              <a:rPr lang="ko-KR" altLang="en-US" dirty="0"/>
              <a:t>브랜드 이름</a:t>
            </a:r>
            <a:r>
              <a:rPr lang="en-US" altLang="ko-KR" dirty="0"/>
              <a:t>, </a:t>
            </a:r>
            <a:r>
              <a:rPr lang="ko-KR" altLang="en-US" dirty="0"/>
              <a:t>제품명</a:t>
            </a:r>
            <a:r>
              <a:rPr lang="en-US" altLang="ko-KR" dirty="0"/>
              <a:t>, </a:t>
            </a:r>
            <a:r>
              <a:rPr lang="ko-KR" altLang="en-US" dirty="0"/>
              <a:t>상품 판매 사이트 제공 </a:t>
            </a:r>
            <a:r>
              <a:rPr lang="en-US" altLang="ko-KR" dirty="0"/>
              <a:t>&gt; </a:t>
            </a:r>
          </a:p>
          <a:p>
            <a:r>
              <a:rPr lang="en-US" altLang="ko-KR" dirty="0"/>
              <a:t>				</a:t>
            </a:r>
            <a:r>
              <a:rPr lang="ko-KR" altLang="en-US" dirty="0"/>
              <a:t>회원구입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커뮤니티 </a:t>
            </a:r>
            <a:r>
              <a:rPr lang="en-US" altLang="ko-KR" dirty="0"/>
              <a:t>&gt; </a:t>
            </a:r>
            <a:r>
              <a:rPr lang="ko-KR" altLang="en-US" dirty="0"/>
              <a:t>읽기</a:t>
            </a:r>
            <a:r>
              <a:rPr lang="en-US" altLang="ko-KR" dirty="0"/>
              <a:t>,</a:t>
            </a:r>
            <a:r>
              <a:rPr lang="ko-KR" altLang="en-US" dirty="0"/>
              <a:t>댓글달기</a:t>
            </a:r>
            <a:r>
              <a:rPr lang="en-US" altLang="ko-KR" dirty="0"/>
              <a:t>,</a:t>
            </a:r>
            <a:r>
              <a:rPr lang="ko-KR" altLang="en-US" dirty="0"/>
              <a:t>글쓰기</a:t>
            </a:r>
            <a:endParaRPr lang="en-US" altLang="ko-KR" dirty="0"/>
          </a:p>
        </p:txBody>
      </p:sp>
      <p:sp>
        <p:nvSpPr>
          <p:cNvPr id="29" name="모서리가 둥근 직사각형 62">
            <a:extLst>
              <a:ext uri="{FF2B5EF4-FFF2-40B4-BE49-F238E27FC236}">
                <a16:creationId xmlns:a16="http://schemas.microsoft.com/office/drawing/2014/main" id="{BD245E30-9D66-4A49-6177-6F6F2A329EF3}"/>
              </a:ext>
            </a:extLst>
          </p:cNvPr>
          <p:cNvSpPr/>
          <p:nvPr/>
        </p:nvSpPr>
        <p:spPr>
          <a:xfrm>
            <a:off x="5330820" y="3261045"/>
            <a:ext cx="129390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판매 사이트 링크</a:t>
            </a:r>
          </a:p>
        </p:txBody>
      </p:sp>
      <p:sp>
        <p:nvSpPr>
          <p:cNvPr id="36" name="모서리가 둥근 직사각형 20">
            <a:extLst>
              <a:ext uri="{FF2B5EF4-FFF2-40B4-BE49-F238E27FC236}">
                <a16:creationId xmlns:a16="http://schemas.microsoft.com/office/drawing/2014/main" id="{7D2E6DF0-36FF-E147-312E-61A712C13994}"/>
              </a:ext>
            </a:extLst>
          </p:cNvPr>
          <p:cNvSpPr/>
          <p:nvPr/>
        </p:nvSpPr>
        <p:spPr>
          <a:xfrm>
            <a:off x="4003018" y="49061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56" name="모서리가 둥근 직사각형 12">
            <a:extLst>
              <a:ext uri="{FF2B5EF4-FFF2-40B4-BE49-F238E27FC236}">
                <a16:creationId xmlns:a16="http://schemas.microsoft.com/office/drawing/2014/main" id="{4FCFAAF0-DDA7-6A7C-D328-178216C022D5}"/>
              </a:ext>
            </a:extLst>
          </p:cNvPr>
          <p:cNvSpPr/>
          <p:nvPr/>
        </p:nvSpPr>
        <p:spPr>
          <a:xfrm>
            <a:off x="2545451" y="4869750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cxnSp>
        <p:nvCxnSpPr>
          <p:cNvPr id="57" name="직선 연결선 48">
            <a:extLst>
              <a:ext uri="{FF2B5EF4-FFF2-40B4-BE49-F238E27FC236}">
                <a16:creationId xmlns:a16="http://schemas.microsoft.com/office/drawing/2014/main" id="{5533DD7E-C8D2-4EA6-FFF9-975D6633F834}"/>
              </a:ext>
            </a:extLst>
          </p:cNvPr>
          <p:cNvCxnSpPr/>
          <p:nvPr/>
        </p:nvCxnSpPr>
        <p:spPr>
          <a:xfrm>
            <a:off x="2104688" y="500624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36">
            <a:extLst>
              <a:ext uri="{FF2B5EF4-FFF2-40B4-BE49-F238E27FC236}">
                <a16:creationId xmlns:a16="http://schemas.microsoft.com/office/drawing/2014/main" id="{169B5B9C-F4A0-1FBF-B324-05BA20407264}"/>
              </a:ext>
            </a:extLst>
          </p:cNvPr>
          <p:cNvCxnSpPr>
            <a:cxnSpLocks/>
          </p:cNvCxnSpPr>
          <p:nvPr/>
        </p:nvCxnSpPr>
        <p:spPr>
          <a:xfrm>
            <a:off x="3646392" y="5036595"/>
            <a:ext cx="350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48">
            <a:extLst>
              <a:ext uri="{FF2B5EF4-FFF2-40B4-BE49-F238E27FC236}">
                <a16:creationId xmlns:a16="http://schemas.microsoft.com/office/drawing/2014/main" id="{AEBDD947-CB79-FF35-6A00-5AD9EBF89850}"/>
              </a:ext>
            </a:extLst>
          </p:cNvPr>
          <p:cNvCxnSpPr/>
          <p:nvPr/>
        </p:nvCxnSpPr>
        <p:spPr>
          <a:xfrm>
            <a:off x="2104687" y="568772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0">
            <a:extLst>
              <a:ext uri="{FF2B5EF4-FFF2-40B4-BE49-F238E27FC236}">
                <a16:creationId xmlns:a16="http://schemas.microsoft.com/office/drawing/2014/main" id="{4CF28E3F-ED13-73C1-BBF8-5E44253EAC1E}"/>
              </a:ext>
            </a:extLst>
          </p:cNvPr>
          <p:cNvSpPr/>
          <p:nvPr/>
        </p:nvSpPr>
        <p:spPr>
          <a:xfrm>
            <a:off x="5351986" y="490773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개인정보 </a:t>
            </a:r>
          </a:p>
        </p:txBody>
      </p:sp>
      <p:sp>
        <p:nvSpPr>
          <p:cNvPr id="82" name="모서리가 둥근 직사각형 20">
            <a:extLst>
              <a:ext uri="{FF2B5EF4-FFF2-40B4-BE49-F238E27FC236}">
                <a16:creationId xmlns:a16="http://schemas.microsoft.com/office/drawing/2014/main" id="{05EE8FD3-FC85-7ECC-E305-6BB3E83B90F1}"/>
              </a:ext>
            </a:extLst>
          </p:cNvPr>
          <p:cNvSpPr/>
          <p:nvPr/>
        </p:nvSpPr>
        <p:spPr>
          <a:xfrm>
            <a:off x="6696089" y="490612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브랜드 사이트 </a:t>
            </a:r>
          </a:p>
        </p:txBody>
      </p:sp>
      <p:cxnSp>
        <p:nvCxnSpPr>
          <p:cNvPr id="86" name="직선 연결선 36">
            <a:extLst>
              <a:ext uri="{FF2B5EF4-FFF2-40B4-BE49-F238E27FC236}">
                <a16:creationId xmlns:a16="http://schemas.microsoft.com/office/drawing/2014/main" id="{CBD88D37-296F-F058-4EA6-B932343A1A3A}"/>
              </a:ext>
            </a:extLst>
          </p:cNvPr>
          <p:cNvCxnSpPr>
            <a:cxnSpLocks/>
          </p:cNvCxnSpPr>
          <p:nvPr/>
        </p:nvCxnSpPr>
        <p:spPr>
          <a:xfrm>
            <a:off x="6459797" y="5060702"/>
            <a:ext cx="241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36">
            <a:extLst>
              <a:ext uri="{FF2B5EF4-FFF2-40B4-BE49-F238E27FC236}">
                <a16:creationId xmlns:a16="http://schemas.microsoft.com/office/drawing/2014/main" id="{D8E4E0D0-B5C3-64D9-E6BA-DA6632ED1BB0}"/>
              </a:ext>
            </a:extLst>
          </p:cNvPr>
          <p:cNvCxnSpPr>
            <a:cxnSpLocks/>
          </p:cNvCxnSpPr>
          <p:nvPr/>
        </p:nvCxnSpPr>
        <p:spPr>
          <a:xfrm>
            <a:off x="5116341" y="5060702"/>
            <a:ext cx="2411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메인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mainpage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ㅁㅈㅁㅈ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좋아하는 연예인의 착용 제품을 찾아주는 쇼핑 플랫폼 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 페이지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팀원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200" dirty="0">
                  <a:solidFill>
                    <a:schemeClr val="bg1"/>
                  </a:solidFill>
                </a:rPr>
                <a:t>이예지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 회원가입을 하여야 이용가능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2990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과제명을 입력해주세요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두줄까지 가능합니다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화면이름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10564954" y="69325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10279343" y="1614611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28FF-FA78-853F-4F35-997C1841A285}"/>
              </a:ext>
            </a:extLst>
          </p:cNvPr>
          <p:cNvSpPr txBox="1"/>
          <p:nvPr/>
        </p:nvSpPr>
        <p:spPr>
          <a:xfrm>
            <a:off x="5294706" y="324823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32660-00D6-0215-9FBC-0CA134C7A621}"/>
              </a:ext>
            </a:extLst>
          </p:cNvPr>
          <p:cNvSpPr txBox="1"/>
          <p:nvPr/>
        </p:nvSpPr>
        <p:spPr>
          <a:xfrm>
            <a:off x="3155074" y="1253508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FE7B9-6594-3988-E9AF-71BD05137512}"/>
              </a:ext>
            </a:extLst>
          </p:cNvPr>
          <p:cNvSpPr txBox="1"/>
          <p:nvPr/>
        </p:nvSpPr>
        <p:spPr>
          <a:xfrm>
            <a:off x="3155074" y="1888453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89ED8-2EF8-9808-FF1C-27A646E7E2BF}"/>
              </a:ext>
            </a:extLst>
          </p:cNvPr>
          <p:cNvSpPr txBox="1"/>
          <p:nvPr/>
        </p:nvSpPr>
        <p:spPr>
          <a:xfrm>
            <a:off x="3155074" y="2514328"/>
            <a:ext cx="179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537C1-2B3E-6382-301C-A752E3F95D12}"/>
              </a:ext>
            </a:extLst>
          </p:cNvPr>
          <p:cNvSpPr txBox="1"/>
          <p:nvPr/>
        </p:nvSpPr>
        <p:spPr>
          <a:xfrm>
            <a:off x="3183701" y="3140203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D46B3B-FDAC-72EF-3B79-400EC083F0C1}"/>
              </a:ext>
            </a:extLst>
          </p:cNvPr>
          <p:cNvSpPr txBox="1"/>
          <p:nvPr/>
        </p:nvSpPr>
        <p:spPr>
          <a:xfrm>
            <a:off x="3171127" y="3713068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594DB-608C-6650-7990-7DB4F086D394}"/>
              </a:ext>
            </a:extLst>
          </p:cNvPr>
          <p:cNvSpPr/>
          <p:nvPr/>
        </p:nvSpPr>
        <p:spPr>
          <a:xfrm>
            <a:off x="5073480" y="4375944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D61ACC-EAE3-0F4D-AB14-DB945547F7B3}"/>
              </a:ext>
            </a:extLst>
          </p:cNvPr>
          <p:cNvSpPr txBox="1"/>
          <p:nvPr/>
        </p:nvSpPr>
        <p:spPr>
          <a:xfrm>
            <a:off x="5294705" y="1245279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D1581C-00E4-5F89-522E-BBAC4812EB00}"/>
              </a:ext>
            </a:extLst>
          </p:cNvPr>
          <p:cNvSpPr txBox="1"/>
          <p:nvPr/>
        </p:nvSpPr>
        <p:spPr>
          <a:xfrm>
            <a:off x="5294704" y="1858909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23CF29-7C7D-47A5-B5E5-03C80E54B629}"/>
              </a:ext>
            </a:extLst>
          </p:cNvPr>
          <p:cNvSpPr txBox="1"/>
          <p:nvPr/>
        </p:nvSpPr>
        <p:spPr>
          <a:xfrm>
            <a:off x="5287833" y="2473130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다시 입력해주세요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005E07-E73C-4215-2921-31FE0E06E07A}"/>
              </a:ext>
            </a:extLst>
          </p:cNvPr>
          <p:cNvSpPr txBox="1"/>
          <p:nvPr/>
        </p:nvSpPr>
        <p:spPr>
          <a:xfrm>
            <a:off x="5294704" y="3059668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성별을 선택해주세요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3725F1-4994-C505-DAD9-69953124B429}"/>
              </a:ext>
            </a:extLst>
          </p:cNvPr>
          <p:cNvSpPr txBox="1"/>
          <p:nvPr/>
        </p:nvSpPr>
        <p:spPr>
          <a:xfrm>
            <a:off x="5294704" y="3668662"/>
            <a:ext cx="4041057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닉네임을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01870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39438"/>
            <a:ext cx="2171089" cy="823150"/>
            <a:chOff x="276836" y="239438"/>
            <a:chExt cx="2171089" cy="8231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3943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273245"/>
            <a:ext cx="2171090" cy="618365"/>
            <a:chOff x="276835" y="1463745"/>
            <a:chExt cx="2171090" cy="6183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5" y="14637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10564954" y="69325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90D0"/>
                </a:solidFill>
              </a:rPr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10279343" y="1614611"/>
            <a:ext cx="60329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</a:t>
            </a:r>
            <a:endParaRPr lang="en-US" altLang="ko-KR" sz="1200" dirty="0"/>
          </a:p>
          <a:p>
            <a:r>
              <a:rPr lang="ko-KR" altLang="en-US" sz="1200" dirty="0"/>
              <a:t>이름이 달라 분류될 수 있어야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화면코드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endParaRPr lang="en-US" altLang="ko-KR" sz="1200" dirty="0"/>
          </a:p>
          <a:p>
            <a:r>
              <a:rPr lang="ko-KR" altLang="en-US" sz="1200" dirty="0"/>
              <a:t>파일명과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ko-KR" altLang="en-US" sz="1200" dirty="0"/>
              <a:t>관리가 편하다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입력해주면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유의사항 </a:t>
            </a:r>
            <a:r>
              <a:rPr lang="en-US" altLang="ko-KR" sz="1200" dirty="0"/>
              <a:t>: </a:t>
            </a:r>
            <a:r>
              <a:rPr lang="ko-KR" altLang="en-US" sz="1200" dirty="0"/>
              <a:t>운영체제나</a:t>
            </a:r>
            <a:r>
              <a:rPr lang="en-US" altLang="ko-KR" sz="1200" dirty="0"/>
              <a:t>, </a:t>
            </a:r>
            <a:r>
              <a:rPr lang="ko-KR" altLang="en-US" sz="1200" dirty="0"/>
              <a:t>기기종류에 따른 주의할 점이나 알아야할 사항과 예외처리나 화면 구동 시 주의사항을 적어주면 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각 버튼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입력창</a:t>
            </a:r>
            <a:r>
              <a:rPr lang="en-US" altLang="ko-KR" sz="1200" dirty="0"/>
              <a:t>,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, </a:t>
            </a:r>
            <a:r>
              <a:rPr lang="ko-KR" altLang="en-US" sz="1200" dirty="0"/>
              <a:t>이미지 등 화면 내 모든 요소에 대한 설명을 번호를 달아</a:t>
            </a:r>
            <a:r>
              <a:rPr lang="en-US" altLang="ko-KR" sz="1200" dirty="0"/>
              <a:t>(</a:t>
            </a:r>
            <a:r>
              <a:rPr lang="ko-KR" altLang="en-US" sz="1200" dirty="0"/>
              <a:t>넘버링</a:t>
            </a:r>
            <a:r>
              <a:rPr lang="en-US" altLang="ko-KR" sz="1200" dirty="0"/>
              <a:t>) </a:t>
            </a:r>
            <a:r>
              <a:rPr lang="ko-KR" altLang="en-US" sz="1200" dirty="0"/>
              <a:t>상세히 번호별로 구분하여 설명해주면 된다</a:t>
            </a:r>
            <a:r>
              <a:rPr lang="en-US" altLang="ko-KR" sz="12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528FF-FA78-853F-4F35-997C1841A285}"/>
              </a:ext>
            </a:extLst>
          </p:cNvPr>
          <p:cNvSpPr txBox="1"/>
          <p:nvPr/>
        </p:nvSpPr>
        <p:spPr>
          <a:xfrm>
            <a:off x="5731254" y="408715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1F93B-C69F-A053-7A05-07D260C3E2B0}"/>
              </a:ext>
            </a:extLst>
          </p:cNvPr>
          <p:cNvSpPr txBox="1"/>
          <p:nvPr/>
        </p:nvSpPr>
        <p:spPr>
          <a:xfrm>
            <a:off x="3872305" y="1753110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9AA2B-5DD6-9690-1A5B-56AABE730D46}"/>
              </a:ext>
            </a:extLst>
          </p:cNvPr>
          <p:cNvSpPr txBox="1"/>
          <p:nvPr/>
        </p:nvSpPr>
        <p:spPr>
          <a:xfrm>
            <a:off x="3872305" y="2388055"/>
            <a:ext cx="109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4AB8AD-EB8F-76A5-697F-27B4E2401B00}"/>
              </a:ext>
            </a:extLst>
          </p:cNvPr>
          <p:cNvSpPr txBox="1"/>
          <p:nvPr/>
        </p:nvSpPr>
        <p:spPr>
          <a:xfrm>
            <a:off x="5592888" y="1743296"/>
            <a:ext cx="3329440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아이디를 입력해주세요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A1D08-D50D-7E4C-7B0B-A431F977A351}"/>
              </a:ext>
            </a:extLst>
          </p:cNvPr>
          <p:cNvSpPr txBox="1"/>
          <p:nvPr/>
        </p:nvSpPr>
        <p:spPr>
          <a:xfrm>
            <a:off x="5592886" y="2356926"/>
            <a:ext cx="3329441" cy="36933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비밀번호를 입력해주세요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79F86-9DAA-49E2-E113-E70CEEF4B0FE}"/>
              </a:ext>
            </a:extLst>
          </p:cNvPr>
          <p:cNvSpPr/>
          <p:nvPr/>
        </p:nvSpPr>
        <p:spPr>
          <a:xfrm>
            <a:off x="3688025" y="3670544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E72C3-F17C-6499-23BD-7FD80C26C8D9}"/>
              </a:ext>
            </a:extLst>
          </p:cNvPr>
          <p:cNvSpPr/>
          <p:nvPr/>
        </p:nvSpPr>
        <p:spPr>
          <a:xfrm>
            <a:off x="6758163" y="3683277"/>
            <a:ext cx="2241755" cy="531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80308" cy="610497"/>
            <a:chOff x="276836" y="1474033"/>
            <a:chExt cx="2180308" cy="6104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86055" y="180753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 검색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9EB77-DD1D-FACD-C2AD-ABB952AD8618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이미지 검색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E999F-F108-27B2-71C1-E732DF74260A}"/>
              </a:ext>
            </a:extLst>
          </p:cNvPr>
          <p:cNvSpPr txBox="1"/>
          <p:nvPr/>
        </p:nvSpPr>
        <p:spPr>
          <a:xfrm>
            <a:off x="3899647" y="1092701"/>
            <a:ext cx="4849906" cy="313932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이미지를 업로드 하세요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E2848-3D04-D668-5F70-4F8290DAB55F}"/>
              </a:ext>
            </a:extLst>
          </p:cNvPr>
          <p:cNvSpPr/>
          <p:nvPr/>
        </p:nvSpPr>
        <p:spPr>
          <a:xfrm>
            <a:off x="5869164" y="4326431"/>
            <a:ext cx="1374317" cy="36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파일찾기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548982-C1EF-D679-38A4-127F99607277}"/>
              </a:ext>
            </a:extLst>
          </p:cNvPr>
          <p:cNvSpPr/>
          <p:nvPr/>
        </p:nvSpPr>
        <p:spPr>
          <a:xfrm>
            <a:off x="7375236" y="4326431"/>
            <a:ext cx="1374317" cy="363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검색하기</a:t>
            </a: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792743"/>
            <a:chOff x="276836" y="269845"/>
            <a:chExt cx="2171089" cy="79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ㅁㅈㅁㅈ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이미지를 통한 상품검색 및 구입 서비스 플랫폼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검색결과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2270070"/>
            <a:chOff x="276836" y="269845"/>
            <a:chExt cx="2171089" cy="22700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  <a:r>
                <a:rPr lang="ko-KR" altLang="en-US" sz="1200" dirty="0">
                  <a:solidFill>
                    <a:schemeClr val="bg1"/>
                  </a:solidFill>
                </a:rPr>
                <a:t>유의사항 입력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3FAFFD-4C84-4F14-8CFD-262EC1F85AD5}"/>
              </a:ext>
            </a:extLst>
          </p:cNvPr>
          <p:cNvSpPr txBox="1"/>
          <p:nvPr/>
        </p:nvSpPr>
        <p:spPr>
          <a:xfrm>
            <a:off x="5763239" y="5781723"/>
            <a:ext cx="2466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화면설명 입력</a:t>
            </a:r>
            <a:endParaRPr lang="en-US" altLang="ko-KR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EA39F-0A51-30A6-0D35-5685442DB7DA}"/>
              </a:ext>
            </a:extLst>
          </p:cNvPr>
          <p:cNvSpPr txBox="1"/>
          <p:nvPr/>
        </p:nvSpPr>
        <p:spPr>
          <a:xfrm>
            <a:off x="5233991" y="439122"/>
            <a:ext cx="599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검색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984FF-9DDE-1F95-5CF2-7D53B39867E6}"/>
              </a:ext>
            </a:extLst>
          </p:cNvPr>
          <p:cNvSpPr txBox="1"/>
          <p:nvPr/>
        </p:nvSpPr>
        <p:spPr>
          <a:xfrm>
            <a:off x="6166655" y="1591506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브랜드명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3E14F-160E-B1C6-7C54-7B10387B30B9}"/>
              </a:ext>
            </a:extLst>
          </p:cNvPr>
          <p:cNvSpPr txBox="1"/>
          <p:nvPr/>
        </p:nvSpPr>
        <p:spPr>
          <a:xfrm>
            <a:off x="6166656" y="2908139"/>
            <a:ext cx="141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제품명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30DD6-4440-642C-B93E-18BC443B2693}"/>
              </a:ext>
            </a:extLst>
          </p:cNvPr>
          <p:cNvSpPr/>
          <p:nvPr/>
        </p:nvSpPr>
        <p:spPr>
          <a:xfrm>
            <a:off x="6726945" y="4309858"/>
            <a:ext cx="206459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판매 사이트 바로가기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47884F-2396-350D-4B48-6518D56C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245" y="1571938"/>
            <a:ext cx="1158340" cy="4343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8A8CC92-40F6-A550-FC9F-3CDAB08D5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162" y="2255417"/>
            <a:ext cx="1416423" cy="1715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B1928E4-5090-59A9-1D60-5F4790D37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055" y="1083137"/>
            <a:ext cx="2584183" cy="3879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E8A104-83CC-0A60-1D53-50F5026E078C}"/>
              </a:ext>
            </a:extLst>
          </p:cNvPr>
          <p:cNvSpPr txBox="1"/>
          <p:nvPr/>
        </p:nvSpPr>
        <p:spPr>
          <a:xfrm>
            <a:off x="3958454" y="3980139"/>
            <a:ext cx="994546" cy="1009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1221</Words>
  <Application>Microsoft Office PowerPoint</Application>
  <PresentationFormat>A4 Paper (210x297 mm)</PresentationFormat>
  <Paragraphs>363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가는둥근제목체</vt:lpstr>
      <vt:lpstr>맑은 고딕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11</cp:revision>
  <dcterms:created xsi:type="dcterms:W3CDTF">2021-07-16T05:18:45Z</dcterms:created>
  <dcterms:modified xsi:type="dcterms:W3CDTF">2022-12-10T07:22:49Z</dcterms:modified>
</cp:coreProperties>
</file>