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99" r:id="rId3"/>
    <p:sldId id="314" r:id="rId4"/>
    <p:sldId id="313" r:id="rId5"/>
    <p:sldId id="334" r:id="rId6"/>
    <p:sldId id="327" r:id="rId7"/>
    <p:sldId id="328" r:id="rId8"/>
    <p:sldId id="329" r:id="rId9"/>
    <p:sldId id="333" r:id="rId10"/>
    <p:sldId id="330" r:id="rId11"/>
    <p:sldId id="331" r:id="rId12"/>
    <p:sldId id="332" r:id="rId13"/>
    <p:sldId id="322" r:id="rId14"/>
    <p:sldId id="323" r:id="rId15"/>
    <p:sldId id="324" r:id="rId16"/>
    <p:sldId id="325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2" autoAdjust="0"/>
    <p:restoredTop sz="87484" autoAdjust="0"/>
  </p:normalViewPr>
  <p:slideViewPr>
    <p:cSldViewPr snapToGrid="0">
      <p:cViewPr varScale="1">
        <p:scale>
          <a:sx n="53" d="100"/>
          <a:sy n="53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2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3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①②③④⑤⑥⑦⑧⑨⑩⑫⑬⑭⑮⑯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5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1" y="5859736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지수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07"/>
            <a:ext cx="6609127" cy="32990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E682A-A6A7-397E-D610-8956407F441F}"/>
              </a:ext>
            </a:extLst>
          </p:cNvPr>
          <p:cNvSpPr txBox="1"/>
          <p:nvPr/>
        </p:nvSpPr>
        <p:spPr>
          <a:xfrm>
            <a:off x="5459557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E67C5-FD8E-C8CC-04C0-AC5FD704693A}"/>
              </a:ext>
            </a:extLst>
          </p:cNvPr>
          <p:cNvSpPr txBox="1"/>
          <p:nvPr/>
        </p:nvSpPr>
        <p:spPr>
          <a:xfrm>
            <a:off x="4318634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6BDEC-3FC1-9227-3D31-82D4EEA1F2B0}"/>
              </a:ext>
            </a:extLst>
          </p:cNvPr>
          <p:cNvSpPr txBox="1"/>
          <p:nvPr/>
        </p:nvSpPr>
        <p:spPr>
          <a:xfrm>
            <a:off x="5680797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B6C0A-6DEE-7EF8-7668-92B495AF9759}"/>
              </a:ext>
            </a:extLst>
          </p:cNvPr>
          <p:cNvSpPr txBox="1"/>
          <p:nvPr/>
        </p:nvSpPr>
        <p:spPr>
          <a:xfrm>
            <a:off x="6930471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DF555-B93D-E44E-9A4A-2CC3431856CC}"/>
              </a:ext>
            </a:extLst>
          </p:cNvPr>
          <p:cNvSpPr txBox="1"/>
          <p:nvPr/>
        </p:nvSpPr>
        <p:spPr>
          <a:xfrm>
            <a:off x="2871532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78608-7DAB-36AF-EEDC-F27FCEB3D0CE}"/>
              </a:ext>
            </a:extLst>
          </p:cNvPr>
          <p:cNvSpPr txBox="1"/>
          <p:nvPr/>
        </p:nvSpPr>
        <p:spPr>
          <a:xfrm>
            <a:off x="7949223" y="251223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23C24-75B6-AE08-7CA4-F8C342F22925}"/>
              </a:ext>
            </a:extLst>
          </p:cNvPr>
          <p:cNvSpPr txBox="1"/>
          <p:nvPr/>
        </p:nvSpPr>
        <p:spPr>
          <a:xfrm>
            <a:off x="4225936" y="192836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B7F43-755C-3E9F-AB53-F3AD01F42EC4}"/>
              </a:ext>
            </a:extLst>
          </p:cNvPr>
          <p:cNvSpPr txBox="1"/>
          <p:nvPr/>
        </p:nvSpPr>
        <p:spPr>
          <a:xfrm>
            <a:off x="8221984" y="22031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3840C-262C-78CC-6B73-FC4C514803D0}"/>
              </a:ext>
            </a:extLst>
          </p:cNvPr>
          <p:cNvSpPr txBox="1"/>
          <p:nvPr/>
        </p:nvSpPr>
        <p:spPr>
          <a:xfrm>
            <a:off x="9226438" y="21719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5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</a:rPr>
              <a:t>파일선택 버튼을 누르면 원하는 사진을 업로드 할 수 있음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</a:rPr>
              <a:t>파일 업로드 후 검색을 누르면 사진 속 물건들에 대한 정보 페이지로 이동</a:t>
            </a:r>
            <a:endParaRPr lang="en-US" altLang="ko-KR" sz="12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2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서치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search01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38"/>
            <a:ext cx="6609127" cy="32823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1717E-1726-581D-1016-BD2A1FF87982}"/>
              </a:ext>
            </a:extLst>
          </p:cNvPr>
          <p:cNvSpPr txBox="1"/>
          <p:nvPr/>
        </p:nvSpPr>
        <p:spPr>
          <a:xfrm>
            <a:off x="5459557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6802F-AD92-00D5-B5DE-88FC2CFF6253}"/>
              </a:ext>
            </a:extLst>
          </p:cNvPr>
          <p:cNvSpPr txBox="1"/>
          <p:nvPr/>
        </p:nvSpPr>
        <p:spPr>
          <a:xfrm>
            <a:off x="4318634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2C48-22FF-3FDC-8E3B-BFB923C15E3B}"/>
              </a:ext>
            </a:extLst>
          </p:cNvPr>
          <p:cNvSpPr txBox="1"/>
          <p:nvPr/>
        </p:nvSpPr>
        <p:spPr>
          <a:xfrm>
            <a:off x="5680797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36268-5138-E7DD-05A8-883043BE85D6}"/>
              </a:ext>
            </a:extLst>
          </p:cNvPr>
          <p:cNvSpPr txBox="1"/>
          <p:nvPr/>
        </p:nvSpPr>
        <p:spPr>
          <a:xfrm>
            <a:off x="6930471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5AB36-33AE-3117-D39A-99F41FF95002}"/>
              </a:ext>
            </a:extLst>
          </p:cNvPr>
          <p:cNvSpPr txBox="1"/>
          <p:nvPr/>
        </p:nvSpPr>
        <p:spPr>
          <a:xfrm>
            <a:off x="2871532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D0423-9EE5-78A0-0319-C40F63B834DF}"/>
              </a:ext>
            </a:extLst>
          </p:cNvPr>
          <p:cNvSpPr txBox="1"/>
          <p:nvPr/>
        </p:nvSpPr>
        <p:spPr>
          <a:xfrm>
            <a:off x="7949223" y="251223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0B853-1E0C-135E-3916-F6FE25AEB399}"/>
              </a:ext>
            </a:extLst>
          </p:cNvPr>
          <p:cNvSpPr txBox="1"/>
          <p:nvPr/>
        </p:nvSpPr>
        <p:spPr>
          <a:xfrm>
            <a:off x="4400807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2EFA1-F5B2-586B-39B3-A313757CBF4A}"/>
              </a:ext>
            </a:extLst>
          </p:cNvPr>
          <p:cNvSpPr txBox="1"/>
          <p:nvPr/>
        </p:nvSpPr>
        <p:spPr>
          <a:xfrm>
            <a:off x="5245679" y="336936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93F66-5AC5-A72D-DB28-E4548DE750AC}"/>
              </a:ext>
            </a:extLst>
          </p:cNvPr>
          <p:cNvSpPr txBox="1"/>
          <p:nvPr/>
        </p:nvSpPr>
        <p:spPr>
          <a:xfrm>
            <a:off x="6187787" y="334858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E4D5F-26F8-BA72-5737-5809964A24DC}"/>
              </a:ext>
            </a:extLst>
          </p:cNvPr>
          <p:cNvSpPr txBox="1"/>
          <p:nvPr/>
        </p:nvSpPr>
        <p:spPr>
          <a:xfrm>
            <a:off x="8188824" y="222266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4C66EF-DDAA-1D7A-DDC0-F6C71436C4F0}"/>
              </a:ext>
            </a:extLst>
          </p:cNvPr>
          <p:cNvSpPr txBox="1"/>
          <p:nvPr/>
        </p:nvSpPr>
        <p:spPr>
          <a:xfrm>
            <a:off x="9203617" y="2212931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구매하러 가기버튼을 누르면 해당 제품을 파는 곳으로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제품정보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product01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6484"/>
            <a:ext cx="6609127" cy="32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게시글 클릭시 해당 </a:t>
            </a:r>
            <a:r>
              <a:rPr lang="en-US" altLang="ko-KR" sz="1200" dirty="0" err="1">
                <a:solidFill>
                  <a:schemeClr val="tx1"/>
                </a:solidFill>
              </a:rPr>
              <a:t>readpage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글쓰기 클릭시 </a:t>
            </a:r>
            <a:r>
              <a:rPr lang="en-US" altLang="ko-KR" sz="1200" dirty="0">
                <a:solidFill>
                  <a:schemeClr val="tx1"/>
                </a:solidFill>
              </a:rPr>
              <a:t>write01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페이지 클릭시 해당 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게시글목록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community01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52057"/>
            <a:ext cx="6609127" cy="32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7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해당 양식 작성 후 완료 버튼 누르면 해당 내용을 저장한 후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목록 버튼 누르면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 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 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글쓰기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write01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0"/>
            <a:ext cx="6609127" cy="330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내용을 입력하고 작성완료 버튼을 누르면 작성한 댓글이 업로드된 해당  </a:t>
            </a:r>
            <a:r>
              <a:rPr lang="en-US" altLang="ko-KR" sz="1200" dirty="0" err="1">
                <a:solidFill>
                  <a:schemeClr val="tx1"/>
                </a:solidFill>
              </a:rPr>
              <a:t>readpage</a:t>
            </a:r>
            <a:r>
              <a:rPr lang="ko-KR" altLang="en-US" sz="1200" dirty="0">
                <a:solidFill>
                  <a:schemeClr val="tx1"/>
                </a:solidFill>
              </a:rPr>
              <a:t>에 머뭄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목록 버튼을 누르면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(</a:t>
            </a:r>
            <a:r>
              <a:rPr lang="ko-KR" altLang="en-US" sz="1200" dirty="0">
                <a:solidFill>
                  <a:schemeClr val="tx1"/>
                </a:solidFill>
              </a:rPr>
              <a:t>자신이 작성한 글일 경우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삭제 버튼을 누르면 해당 글 삭제 후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 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읽기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readpage01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자식이 작성한 글에 한해서만 삭제버튼이 보인다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2322"/>
            <a:ext cx="6609127" cy="33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로그아웃시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해당 양식 작성 후 수정버튼을 누르면 작성된 내용 저장 후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회원탈퇴 버튼을 누르면 회원정보 삭제 후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마이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mypage01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36754"/>
            <a:ext cx="6609127" cy="33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E8182C3-C7D1-1468-DDE6-FAEE4444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5" y="1432210"/>
            <a:ext cx="8380429" cy="43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5546ED-78BD-8C14-EFC4-28B3FBF66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3" y="1340873"/>
            <a:ext cx="8191894" cy="4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200" dirty="0">
                <a:solidFill>
                  <a:schemeClr val="tx1"/>
                </a:solidFill>
              </a:rPr>
              <a:t>상단의 ㅁㅈㅁㅈ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클릭시 비로그인상태일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로그인상태일 때는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200" dirty="0">
                <a:solidFill>
                  <a:schemeClr val="tx1"/>
                </a:solidFill>
              </a:rPr>
              <a:t>ARTIST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artist01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200" dirty="0">
                <a:solidFill>
                  <a:schemeClr val="tx1"/>
                </a:solidFill>
              </a:rPr>
              <a:t>SEARCH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search01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④ </a:t>
            </a:r>
            <a:r>
              <a:rPr lang="en-US" altLang="ko-KR" sz="1200" dirty="0">
                <a:solidFill>
                  <a:schemeClr val="tx1"/>
                </a:solidFill>
              </a:rPr>
              <a:t>COMMUNITY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community01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  <a:p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⑤</a:t>
            </a:r>
            <a:r>
              <a:rPr lang="en-US" altLang="ko-KR" sz="1200" dirty="0">
                <a:solidFill>
                  <a:schemeClr val="tx1"/>
                </a:solidFill>
              </a:rPr>
              <a:t>  Bag </a:t>
            </a:r>
            <a:r>
              <a:rPr lang="ko-KR" altLang="en-US" sz="1200" dirty="0">
                <a:solidFill>
                  <a:schemeClr val="tx1"/>
                </a:solidFill>
              </a:rPr>
              <a:t>클릭시 </a:t>
            </a:r>
            <a:r>
              <a:rPr lang="en-US" altLang="ko-KR" sz="1200" dirty="0">
                <a:solidFill>
                  <a:schemeClr val="tx1"/>
                </a:solidFill>
              </a:rPr>
              <a:t>category01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ko-KR" altLang="en-US" sz="1200" dirty="0">
                <a:solidFill>
                  <a:schemeClr val="tx1"/>
                </a:solidFill>
              </a:rPr>
              <a:t>브랜드 사진 클릭시 해당 브랜드 공식홈페이지로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CAF51-65E3-6B73-0BE3-DD2EC3F60935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FE9CD-6CC3-5C47-FF5B-CAFD3290A992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FC6C6E-AC9D-6677-2981-E9B54E96DF42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56C1FE-1A87-E339-86AB-F3A3C3E65A76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2E089-8C5A-35B9-6754-FA26A3039779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D6C93B-67CF-5B20-447D-EACF40650967}"/>
              </a:ext>
            </a:extLst>
          </p:cNvPr>
          <p:cNvSpPr txBox="1"/>
          <p:nvPr/>
        </p:nvSpPr>
        <p:spPr>
          <a:xfrm>
            <a:off x="7949223" y="241871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077E0-84B2-34E7-9BE4-47483E88A843}"/>
              </a:ext>
            </a:extLst>
          </p:cNvPr>
          <p:cNvSpPr txBox="1"/>
          <p:nvPr/>
        </p:nvSpPr>
        <p:spPr>
          <a:xfrm>
            <a:off x="4990411" y="187792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동일</a:t>
            </a:r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600923"/>
            <a:ext cx="6609127" cy="3584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914CD-6305-F39A-F785-B6DAEAFD3518}"/>
              </a:ext>
            </a:extLst>
          </p:cNvPr>
          <p:cNvSpPr txBox="1"/>
          <p:nvPr/>
        </p:nvSpPr>
        <p:spPr>
          <a:xfrm>
            <a:off x="8201202" y="222393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0D760-4B92-BDB9-4C49-A8CE28477709}"/>
              </a:ext>
            </a:extLst>
          </p:cNvPr>
          <p:cNvSpPr txBox="1"/>
          <p:nvPr/>
        </p:nvSpPr>
        <p:spPr>
          <a:xfrm>
            <a:off x="9205656" y="219276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CD903-84DC-BEC2-0602-240E86620CD5}"/>
              </a:ext>
            </a:extLst>
          </p:cNvPr>
          <p:cNvSpPr txBox="1"/>
          <p:nvPr/>
        </p:nvSpPr>
        <p:spPr>
          <a:xfrm>
            <a:off x="5459557" y="75678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5307A-9BCC-B7D3-F7A1-E539DA00C3E8}"/>
              </a:ext>
            </a:extLst>
          </p:cNvPr>
          <p:cNvSpPr txBox="1"/>
          <p:nvPr/>
        </p:nvSpPr>
        <p:spPr>
          <a:xfrm>
            <a:off x="4318634" y="117451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A318D-4DBF-74DA-8A59-F39B314E53F2}"/>
              </a:ext>
            </a:extLst>
          </p:cNvPr>
          <p:cNvSpPr txBox="1"/>
          <p:nvPr/>
        </p:nvSpPr>
        <p:spPr>
          <a:xfrm>
            <a:off x="5680797" y="116565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6A3C5-82F8-F653-A1D4-F23BDD983095}"/>
              </a:ext>
            </a:extLst>
          </p:cNvPr>
          <p:cNvSpPr txBox="1"/>
          <p:nvPr/>
        </p:nvSpPr>
        <p:spPr>
          <a:xfrm>
            <a:off x="6930471" y="117110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5618-C744-1470-80AD-02014926251D}"/>
              </a:ext>
            </a:extLst>
          </p:cNvPr>
          <p:cNvSpPr txBox="1"/>
          <p:nvPr/>
        </p:nvSpPr>
        <p:spPr>
          <a:xfrm>
            <a:off x="2871532" y="18916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712EB-73D6-A442-2A05-6C9B953D5ED9}"/>
              </a:ext>
            </a:extLst>
          </p:cNvPr>
          <p:cNvSpPr txBox="1"/>
          <p:nvPr/>
        </p:nvSpPr>
        <p:spPr>
          <a:xfrm>
            <a:off x="7904196" y="274474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EF65A-FC9A-F7E1-1471-9D72CA27C290}"/>
              </a:ext>
            </a:extLst>
          </p:cNvPr>
          <p:cNvSpPr txBox="1"/>
          <p:nvPr/>
        </p:nvSpPr>
        <p:spPr>
          <a:xfrm>
            <a:off x="4990411" y="187792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동일</a:t>
            </a:r>
            <a:r>
              <a:rPr lang="en-US" altLang="ko-KR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r>
              <a:rPr lang="en-US" altLang="ko-KR" sz="1200" b="1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정해진 양식 작성 후 가입 버튼을 누르면 작성 정보를 저장한 후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</a:rPr>
              <a:t>홈으로 버튼을 누르면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register01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977409"/>
            <a:chOff x="276836" y="269845"/>
            <a:chExt cx="2171089" cy="97740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비밀번호란과 비밀번호확인란이 일치 하지않으면 가입할 수 없음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29841"/>
            <a:ext cx="6609127" cy="3326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51BD0-EFCA-F987-4B48-CCE4A192209B}"/>
              </a:ext>
            </a:extLst>
          </p:cNvPr>
          <p:cNvSpPr txBox="1"/>
          <p:nvPr/>
        </p:nvSpPr>
        <p:spPr>
          <a:xfrm>
            <a:off x="5469948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A9F93-8A08-A82B-007B-0E81A069B340}"/>
              </a:ext>
            </a:extLst>
          </p:cNvPr>
          <p:cNvSpPr txBox="1"/>
          <p:nvPr/>
        </p:nvSpPr>
        <p:spPr>
          <a:xfrm>
            <a:off x="4329025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66DC3-B218-DBFF-31C4-C37A9F32561E}"/>
              </a:ext>
            </a:extLst>
          </p:cNvPr>
          <p:cNvSpPr txBox="1"/>
          <p:nvPr/>
        </p:nvSpPr>
        <p:spPr>
          <a:xfrm>
            <a:off x="5691188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271CF-D18A-2E88-3D74-82A697E365CA}"/>
              </a:ext>
            </a:extLst>
          </p:cNvPr>
          <p:cNvSpPr txBox="1"/>
          <p:nvPr/>
        </p:nvSpPr>
        <p:spPr>
          <a:xfrm>
            <a:off x="6940862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79043-5AF9-C5F9-F6A4-B2A66EBED93A}"/>
              </a:ext>
            </a:extLst>
          </p:cNvPr>
          <p:cNvSpPr txBox="1"/>
          <p:nvPr/>
        </p:nvSpPr>
        <p:spPr>
          <a:xfrm>
            <a:off x="2881923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08BAB-179E-F07C-8F16-183A3636011B}"/>
              </a:ext>
            </a:extLst>
          </p:cNvPr>
          <p:cNvSpPr txBox="1"/>
          <p:nvPr/>
        </p:nvSpPr>
        <p:spPr>
          <a:xfrm>
            <a:off x="7959614" y="251223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34100-9CA6-1FFC-6DC2-D408F9D57848}"/>
              </a:ext>
            </a:extLst>
          </p:cNvPr>
          <p:cNvSpPr txBox="1"/>
          <p:nvPr/>
        </p:nvSpPr>
        <p:spPr>
          <a:xfrm>
            <a:off x="6176095" y="355418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A11C8-BE82-08A6-ECFD-B22A966E3CAD}"/>
              </a:ext>
            </a:extLst>
          </p:cNvPr>
          <p:cNvSpPr txBox="1"/>
          <p:nvPr/>
        </p:nvSpPr>
        <p:spPr>
          <a:xfrm>
            <a:off x="5455482" y="3554182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동일</a:t>
            </a:r>
            <a:r>
              <a:rPr lang="en-US" altLang="ko-KR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-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로그아웃 클릭시 </a:t>
            </a:r>
            <a:r>
              <a:rPr lang="en-US" altLang="ko-KR" sz="1200" dirty="0">
                <a:solidFill>
                  <a:schemeClr val="tx1"/>
                </a:solidFill>
              </a:rPr>
              <a:t>main01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</a:rPr>
              <a:t>마이페이지 클릭시 </a:t>
            </a:r>
            <a:r>
              <a:rPr lang="en-US" altLang="ko-KR" sz="1200" dirty="0">
                <a:solidFill>
                  <a:schemeClr val="tx1"/>
                </a:solidFill>
              </a:rPr>
              <a:t>mypage01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7890"/>
            <a:ext cx="6609127" cy="3290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ABF191-828B-441F-CEAD-052FA826BE18}"/>
              </a:ext>
            </a:extLst>
          </p:cNvPr>
          <p:cNvSpPr txBox="1"/>
          <p:nvPr/>
        </p:nvSpPr>
        <p:spPr>
          <a:xfrm>
            <a:off x="5459557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A29A6-BC00-93E7-03BD-3FE9BE018D23}"/>
              </a:ext>
            </a:extLst>
          </p:cNvPr>
          <p:cNvSpPr txBox="1"/>
          <p:nvPr/>
        </p:nvSpPr>
        <p:spPr>
          <a:xfrm>
            <a:off x="4318634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C506B-C1DE-7AAE-2E53-CEC154D97D41}"/>
              </a:ext>
            </a:extLst>
          </p:cNvPr>
          <p:cNvSpPr txBox="1"/>
          <p:nvPr/>
        </p:nvSpPr>
        <p:spPr>
          <a:xfrm>
            <a:off x="5680797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37D47-80CE-6E7E-1D0B-C3303ACE5BEE}"/>
              </a:ext>
            </a:extLst>
          </p:cNvPr>
          <p:cNvSpPr txBox="1"/>
          <p:nvPr/>
        </p:nvSpPr>
        <p:spPr>
          <a:xfrm>
            <a:off x="6930471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A5A96-F4BB-BB85-D784-DCB007A22AC3}"/>
              </a:ext>
            </a:extLst>
          </p:cNvPr>
          <p:cNvSpPr txBox="1"/>
          <p:nvPr/>
        </p:nvSpPr>
        <p:spPr>
          <a:xfrm>
            <a:off x="2871532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305EC-4386-FF4A-23DC-1F1D6E9E5021}"/>
              </a:ext>
            </a:extLst>
          </p:cNvPr>
          <p:cNvSpPr txBox="1"/>
          <p:nvPr/>
        </p:nvSpPr>
        <p:spPr>
          <a:xfrm>
            <a:off x="7949223" y="251223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A3937-2598-DDED-56D2-222A18E6CB51}"/>
              </a:ext>
            </a:extLst>
          </p:cNvPr>
          <p:cNvSpPr txBox="1"/>
          <p:nvPr/>
        </p:nvSpPr>
        <p:spPr>
          <a:xfrm>
            <a:off x="4990411" y="1971447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90593-99FB-1E9E-2127-528E7E89E9CE}"/>
              </a:ext>
            </a:extLst>
          </p:cNvPr>
          <p:cNvSpPr txBox="1"/>
          <p:nvPr/>
        </p:nvSpPr>
        <p:spPr>
          <a:xfrm>
            <a:off x="8097726" y="2140724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99734B-E79E-CA4A-B557-F3ED92AE199E}"/>
              </a:ext>
            </a:extLst>
          </p:cNvPr>
          <p:cNvSpPr txBox="1"/>
          <p:nvPr/>
        </p:nvSpPr>
        <p:spPr>
          <a:xfrm>
            <a:off x="9279079" y="212881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</a:rPr>
              <a:t>연예인착용 사진을 클릭 시 해당 제품의 정보페이지로 이동</a:t>
            </a:r>
            <a:endParaRPr lang="en-US" altLang="ko-KR" sz="12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bag</a:t>
              </a:r>
              <a:r>
                <a:rPr lang="ko-KR" altLang="en-US" sz="1200" dirty="0">
                  <a:solidFill>
                    <a:schemeClr val="bg1"/>
                  </a:solidFill>
                </a:rPr>
                <a:t>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category01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84C37E-7733-63C9-5798-D7C120347353}"/>
              </a:ext>
            </a:extLst>
          </p:cNvPr>
          <p:cNvSpPr txBox="1"/>
          <p:nvPr/>
        </p:nvSpPr>
        <p:spPr>
          <a:xfrm>
            <a:off x="5459557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08553-25E8-453B-44F2-F6DF35496A14}"/>
              </a:ext>
            </a:extLst>
          </p:cNvPr>
          <p:cNvSpPr txBox="1"/>
          <p:nvPr/>
        </p:nvSpPr>
        <p:spPr>
          <a:xfrm>
            <a:off x="4318634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60FF1-F182-85E2-9730-B9852DBB4C80}"/>
              </a:ext>
            </a:extLst>
          </p:cNvPr>
          <p:cNvSpPr txBox="1"/>
          <p:nvPr/>
        </p:nvSpPr>
        <p:spPr>
          <a:xfrm>
            <a:off x="5680797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BCC1B-FE66-BA24-FC1A-C85FDF1D3E68}"/>
              </a:ext>
            </a:extLst>
          </p:cNvPr>
          <p:cNvSpPr txBox="1"/>
          <p:nvPr/>
        </p:nvSpPr>
        <p:spPr>
          <a:xfrm>
            <a:off x="6930471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0FAD4-670F-9A4B-0D35-AFC688C35A90}"/>
              </a:ext>
            </a:extLst>
          </p:cNvPr>
          <p:cNvSpPr txBox="1"/>
          <p:nvPr/>
        </p:nvSpPr>
        <p:spPr>
          <a:xfrm>
            <a:off x="2871532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BEE84-7A2F-C172-9261-4BD6CCE253D6}"/>
              </a:ext>
            </a:extLst>
          </p:cNvPr>
          <p:cNvSpPr txBox="1"/>
          <p:nvPr/>
        </p:nvSpPr>
        <p:spPr>
          <a:xfrm>
            <a:off x="7949223" y="251223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C1E3C-629A-BB94-9CA6-BC089BAA5218}"/>
              </a:ext>
            </a:extLst>
          </p:cNvPr>
          <p:cNvSpPr txBox="1"/>
          <p:nvPr/>
        </p:nvSpPr>
        <p:spPr>
          <a:xfrm>
            <a:off x="4467137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7B491-253C-189B-36B9-970E4CAC332B}"/>
              </a:ext>
            </a:extLst>
          </p:cNvPr>
          <p:cNvSpPr txBox="1"/>
          <p:nvPr/>
        </p:nvSpPr>
        <p:spPr>
          <a:xfrm>
            <a:off x="8221984" y="22031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3448A-B4D5-7D31-B747-5540B83F3DEE}"/>
              </a:ext>
            </a:extLst>
          </p:cNvPr>
          <p:cNvSpPr txBox="1"/>
          <p:nvPr/>
        </p:nvSpPr>
        <p:spPr>
          <a:xfrm>
            <a:off x="9226438" y="21719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4274986"/>
            <a:ext cx="7162799" cy="2583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동일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200" dirty="0">
                <a:solidFill>
                  <a:schemeClr val="tx1"/>
                </a:solidFill>
              </a:rPr>
              <a:t>연예인 사진을 클릭 시 해당 연예인페이지로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 </a:t>
            </a:r>
            <a:r>
              <a:rPr lang="ko-KR" altLang="en-US" sz="1200" dirty="0">
                <a:solidFill>
                  <a:schemeClr val="tx1"/>
                </a:solidFill>
              </a:rPr>
              <a:t>회원가입시 </a:t>
            </a:r>
            <a:r>
              <a:rPr lang="en-US" altLang="ko-KR" sz="1200" dirty="0">
                <a:solidFill>
                  <a:schemeClr val="tx1"/>
                </a:solidFill>
              </a:rPr>
              <a:t>register01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-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 </a:t>
            </a:r>
            <a:r>
              <a:rPr lang="ko-KR" altLang="en-US" sz="1200" dirty="0">
                <a:solidFill>
                  <a:schemeClr val="tx1"/>
                </a:solidFill>
              </a:rPr>
              <a:t>로그인시 </a:t>
            </a:r>
            <a:r>
              <a:rPr lang="en-US" altLang="ko-KR" sz="1200" dirty="0">
                <a:solidFill>
                  <a:schemeClr val="tx1"/>
                </a:solidFill>
              </a:rPr>
              <a:t>main02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아티스트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artist01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5" y="437523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로그인시에도 동일 적용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AFE566-625F-AB51-417C-09E9A409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035" y="743712"/>
            <a:ext cx="6609127" cy="329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BA84B7-A9BD-5A36-D569-0B7A4A9DC7B6}"/>
              </a:ext>
            </a:extLst>
          </p:cNvPr>
          <p:cNvSpPr txBox="1"/>
          <p:nvPr/>
        </p:nvSpPr>
        <p:spPr>
          <a:xfrm>
            <a:off x="5459557" y="85030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C4FDE-D6BA-DE5F-C950-CED8FFCDCEA4}"/>
              </a:ext>
            </a:extLst>
          </p:cNvPr>
          <p:cNvSpPr txBox="1"/>
          <p:nvPr/>
        </p:nvSpPr>
        <p:spPr>
          <a:xfrm>
            <a:off x="4318634" y="126803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962A1-6015-64EB-B4C5-2808F3E81420}"/>
              </a:ext>
            </a:extLst>
          </p:cNvPr>
          <p:cNvSpPr txBox="1"/>
          <p:nvPr/>
        </p:nvSpPr>
        <p:spPr>
          <a:xfrm>
            <a:off x="5680797" y="1259175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7AA20-2756-4F8E-329F-F4B506642ECE}"/>
              </a:ext>
            </a:extLst>
          </p:cNvPr>
          <p:cNvSpPr txBox="1"/>
          <p:nvPr/>
        </p:nvSpPr>
        <p:spPr>
          <a:xfrm>
            <a:off x="6930471" y="1264626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66951-0CB1-EA58-C6FB-A28453A9D702}"/>
              </a:ext>
            </a:extLst>
          </p:cNvPr>
          <p:cNvSpPr txBox="1"/>
          <p:nvPr/>
        </p:nvSpPr>
        <p:spPr>
          <a:xfrm>
            <a:off x="2871532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B37BC-C956-ADFF-B7D6-F7268F7CA6C9}"/>
              </a:ext>
            </a:extLst>
          </p:cNvPr>
          <p:cNvSpPr txBox="1"/>
          <p:nvPr/>
        </p:nvSpPr>
        <p:spPr>
          <a:xfrm>
            <a:off x="7949223" y="2512238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F89E8-DCDB-FFE5-099A-C7E34C41A9B1}"/>
              </a:ext>
            </a:extLst>
          </p:cNvPr>
          <p:cNvSpPr txBox="1"/>
          <p:nvPr/>
        </p:nvSpPr>
        <p:spPr>
          <a:xfrm>
            <a:off x="4467137" y="1985129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2BF9A-18D1-0EBF-9D12-EE567DA5E1BF}"/>
              </a:ext>
            </a:extLst>
          </p:cNvPr>
          <p:cNvSpPr txBox="1"/>
          <p:nvPr/>
        </p:nvSpPr>
        <p:spPr>
          <a:xfrm>
            <a:off x="8221984" y="2203153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DC764-FE56-861C-542B-C9425D9106CA}"/>
              </a:ext>
            </a:extLst>
          </p:cNvPr>
          <p:cNvSpPr txBox="1"/>
          <p:nvPr/>
        </p:nvSpPr>
        <p:spPr>
          <a:xfrm>
            <a:off x="9226438" y="2171980"/>
            <a:ext cx="297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kern="0" spc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1144</Words>
  <Application>Microsoft Office PowerPoint</Application>
  <PresentationFormat>A4 Paper (210x297 mm)</PresentationFormat>
  <Paragraphs>330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82</cp:revision>
  <dcterms:created xsi:type="dcterms:W3CDTF">2021-07-16T05:18:45Z</dcterms:created>
  <dcterms:modified xsi:type="dcterms:W3CDTF">2022-12-12T02:50:10Z</dcterms:modified>
</cp:coreProperties>
</file>