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14" r:id="rId4"/>
    <p:sldId id="313" r:id="rId5"/>
    <p:sldId id="327" r:id="rId6"/>
    <p:sldId id="328" r:id="rId7"/>
    <p:sldId id="329" r:id="rId8"/>
    <p:sldId id="333" r:id="rId9"/>
    <p:sldId id="330" r:id="rId10"/>
    <p:sldId id="331" r:id="rId11"/>
    <p:sldId id="332" r:id="rId12"/>
    <p:sldId id="322" r:id="rId13"/>
    <p:sldId id="323" r:id="rId14"/>
    <p:sldId id="324" r:id="rId15"/>
    <p:sldId id="32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4B"/>
    <a:srgbClr val="F0DCB2"/>
    <a:srgbClr val="D4A04B"/>
    <a:srgbClr val="9763DD"/>
    <a:srgbClr val="BE9EEA"/>
    <a:srgbClr val="C4BEE2"/>
    <a:srgbClr val="DD93FB"/>
    <a:srgbClr val="D77EFA"/>
    <a:srgbClr val="CE63F9"/>
    <a:srgbClr val="CE6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1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2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3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0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5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CAE4B"/>
                </a:solidFill>
              </a:rPr>
              <a:t>과제명</a:t>
            </a:r>
            <a:r>
              <a:rPr lang="en-US" altLang="ko-KR" sz="2000" b="1" dirty="0">
                <a:solidFill>
                  <a:srgbClr val="DCAE4B"/>
                </a:solidFill>
              </a:rPr>
              <a:t>: </a:t>
            </a:r>
            <a:r>
              <a:rPr lang="ko-KR" altLang="en-US" sz="2000" b="1" dirty="0">
                <a:solidFill>
                  <a:srgbClr val="DCAE4B"/>
                </a:solidFill>
              </a:rPr>
              <a:t>ㅁㅈㅁㅈ</a:t>
            </a:r>
            <a:endParaRPr lang="en-US" altLang="ko-KR" sz="2000" b="1" dirty="0">
              <a:solidFill>
                <a:srgbClr val="DCAE4B"/>
              </a:solidFill>
            </a:endParaRPr>
          </a:p>
          <a:p>
            <a:r>
              <a:rPr lang="ko-KR" altLang="en-US" sz="2000" b="1" dirty="0">
                <a:solidFill>
                  <a:srgbClr val="DCAE4B"/>
                </a:solidFill>
              </a:rPr>
              <a:t>부제</a:t>
            </a:r>
            <a:r>
              <a:rPr lang="en-US" altLang="ko-KR" sz="2000" b="1" dirty="0">
                <a:solidFill>
                  <a:srgbClr val="DCAE4B"/>
                </a:solidFill>
              </a:rPr>
              <a:t>: </a:t>
            </a:r>
            <a:r>
              <a:rPr lang="ko-KR" altLang="en-US" sz="2000" b="1" dirty="0">
                <a:solidFill>
                  <a:srgbClr val="DCAE4B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rgbClr val="DCAE4B"/>
              </a:solidFill>
            </a:endParaRPr>
          </a:p>
          <a:p>
            <a:r>
              <a:rPr lang="ko-KR" altLang="en-US" sz="5400" b="1" dirty="0">
                <a:solidFill>
                  <a:srgbClr val="DCAE4B"/>
                </a:solidFill>
              </a:rPr>
              <a:t>화면설계서</a:t>
            </a:r>
            <a:endParaRPr lang="en-US" altLang="ko-KR" sz="5400" b="1" dirty="0">
              <a:solidFill>
                <a:srgbClr val="DCAE4B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팀명 </a:t>
            </a:r>
            <a:r>
              <a:rPr lang="en-US" altLang="ko-KR" b="1" dirty="0"/>
              <a:t>: </a:t>
            </a:r>
            <a:r>
              <a:rPr lang="en-US" altLang="ko-KR" b="1" dirty="0">
                <a:solidFill>
                  <a:srgbClr val="DCAE4B"/>
                </a:solidFill>
              </a:rPr>
              <a:t>HAPPYVIRUS</a:t>
            </a:r>
            <a:endParaRPr lang="en-US" altLang="ko-KR" dirty="0">
              <a:solidFill>
                <a:srgbClr val="DCAE4B"/>
              </a:solidFill>
            </a:endParaRPr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</a:t>
            </a:r>
            <a:r>
              <a:rPr lang="ko-KR" altLang="en-US" b="1" dirty="0">
                <a:solidFill>
                  <a:srgbClr val="DCAE4B"/>
                </a:solidFill>
              </a:rPr>
              <a:t> 강은정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김윤호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이예지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문채원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권소현</a:t>
            </a:r>
            <a:endParaRPr lang="ko-KR" altLang="en-US" dirty="0">
              <a:solidFill>
                <a:srgbClr val="DCAE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DCAE4B"/>
                </a:solidFill>
              </a:rPr>
              <a:t>2022. 12. 11</a:t>
            </a:r>
            <a:endParaRPr lang="ko-KR" altLang="en-US" dirty="0">
              <a:solidFill>
                <a:srgbClr val="DCAE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파일선택 버튼을 누르면 원하는 사진을 업로드 할 수 있음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 업로드 후 검색을 누르면 사진 속 제품들에 대한 정보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product01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서치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8905"/>
            <a:ext cx="6609127" cy="32686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76176F-1232-28D4-806D-3F1F931C13A5}"/>
              </a:ext>
            </a:extLst>
          </p:cNvPr>
          <p:cNvSpPr txBox="1"/>
          <p:nvPr/>
        </p:nvSpPr>
        <p:spPr>
          <a:xfrm>
            <a:off x="2892314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8DFC4-15EF-A6C1-6B75-B807171AE8B7}"/>
              </a:ext>
            </a:extLst>
          </p:cNvPr>
          <p:cNvSpPr txBox="1"/>
          <p:nvPr/>
        </p:nvSpPr>
        <p:spPr>
          <a:xfrm>
            <a:off x="5480339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C95AC-125C-CEF2-1F0E-A77A5E80DE08}"/>
              </a:ext>
            </a:extLst>
          </p:cNvPr>
          <p:cNvSpPr txBox="1"/>
          <p:nvPr/>
        </p:nvSpPr>
        <p:spPr>
          <a:xfrm>
            <a:off x="4339416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F888D-7701-21E0-79D8-ECA646D9FF84}"/>
              </a:ext>
            </a:extLst>
          </p:cNvPr>
          <p:cNvSpPr txBox="1"/>
          <p:nvPr/>
        </p:nvSpPr>
        <p:spPr>
          <a:xfrm>
            <a:off x="5701579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EE41B-D69C-EADD-1396-290164C39CB1}"/>
              </a:ext>
            </a:extLst>
          </p:cNvPr>
          <p:cNvSpPr txBox="1"/>
          <p:nvPr/>
        </p:nvSpPr>
        <p:spPr>
          <a:xfrm>
            <a:off x="6951253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917DB-0BB0-46CE-E9DF-2F72BEB81EF3}"/>
              </a:ext>
            </a:extLst>
          </p:cNvPr>
          <p:cNvSpPr txBox="1"/>
          <p:nvPr/>
        </p:nvSpPr>
        <p:spPr>
          <a:xfrm>
            <a:off x="7935369" y="28200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EF122-4EEF-E8FA-1CCC-10DE1A75976A}"/>
              </a:ext>
            </a:extLst>
          </p:cNvPr>
          <p:cNvSpPr txBox="1"/>
          <p:nvPr/>
        </p:nvSpPr>
        <p:spPr>
          <a:xfrm>
            <a:off x="8221984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57C12D-F9D3-E043-EF69-06116CBC285C}"/>
              </a:ext>
            </a:extLst>
          </p:cNvPr>
          <p:cNvSpPr txBox="1"/>
          <p:nvPr/>
        </p:nvSpPr>
        <p:spPr>
          <a:xfrm>
            <a:off x="9254261" y="222417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C0FC5-7461-4C86-BAF3-1F614E788964}"/>
              </a:ext>
            </a:extLst>
          </p:cNvPr>
          <p:cNvSpPr txBox="1"/>
          <p:nvPr/>
        </p:nvSpPr>
        <p:spPr>
          <a:xfrm>
            <a:off x="5235288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A980B-0212-6145-49A0-BFD2E909ADD6}"/>
              </a:ext>
            </a:extLst>
          </p:cNvPr>
          <p:cNvSpPr txBox="1"/>
          <p:nvPr/>
        </p:nvSpPr>
        <p:spPr>
          <a:xfrm>
            <a:off x="6176097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305B70-1AAF-AE2D-49A3-F9923FE5A3E4}"/>
              </a:ext>
            </a:extLst>
          </p:cNvPr>
          <p:cNvSpPr txBox="1"/>
          <p:nvPr/>
        </p:nvSpPr>
        <p:spPr>
          <a:xfrm>
            <a:off x="12028251" y="45493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구매하러 가기버튼을 클릭하면 해당 제품 판매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제품정보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4768"/>
            <a:ext cx="6609127" cy="32768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2F2D48-6A61-B4B2-EFB5-2A3C4A067BE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CEB19-C146-8308-6BE9-7D444622743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DC7BAE-4C56-2B3C-2035-6425A30F15AE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7FF4E-E0E4-0ADA-ED3D-35232C1CA13F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148773-9BB9-8874-E553-0F0DF8AC000A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D86B1-3B2D-89C2-384E-C4941CC1AAB2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7A307-DE5A-23AA-317A-BB7E6A600BB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B8E3D0-B537-A1EB-45F1-9EDD077D6C81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FAFAF1-82BD-97B4-9F13-ECA0C8987C70}"/>
              </a:ext>
            </a:extLst>
          </p:cNvPr>
          <p:cNvSpPr txBox="1"/>
          <p:nvPr/>
        </p:nvSpPr>
        <p:spPr>
          <a:xfrm>
            <a:off x="5158069" y="353210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로그아웃시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게시글 클릭시 해당 게시물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</a:rPr>
              <a:t>글쓰기 클릭시 </a:t>
            </a:r>
            <a:r>
              <a:rPr lang="en-US" altLang="ko-KR" sz="1200" dirty="0">
                <a:solidFill>
                  <a:schemeClr val="tx1"/>
                </a:solidFill>
              </a:rPr>
              <a:t>write01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 </a:t>
            </a:r>
            <a:r>
              <a:rPr lang="ko-KR" altLang="en-US" sz="1200" dirty="0">
                <a:solidFill>
                  <a:schemeClr val="tx1"/>
                </a:solidFill>
              </a:rPr>
              <a:t>페이지 클릭시 해당 번호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게시글목록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9530" y="752057"/>
            <a:ext cx="6570136" cy="3282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5BA23-A5F5-7475-AFDE-DC8889543C32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A3DC-E864-BBC8-9751-660D272C00A4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61B94-D1E3-7FBE-11F1-EB182D73B98D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448EC-2377-D9E0-0F28-33EDEAF84B97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ABD9A-6480-4F94-1B74-FD8E9C691CC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C7777-1B74-9606-D77E-391AFA7ECEAC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03253-0F22-4E50-4C48-7D23DDBECC3E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72140-9494-3C3F-68F0-E5B06367A998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B9008-D141-1784-26BD-139D78B85ACD}"/>
              </a:ext>
            </a:extLst>
          </p:cNvPr>
          <p:cNvSpPr txBox="1"/>
          <p:nvPr/>
        </p:nvSpPr>
        <p:spPr>
          <a:xfrm>
            <a:off x="4349806" y="266159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CC0EB-180A-76ED-5CAF-C987EF8BBCC3}"/>
              </a:ext>
            </a:extLst>
          </p:cNvPr>
          <p:cNvSpPr txBox="1"/>
          <p:nvPr/>
        </p:nvSpPr>
        <p:spPr>
          <a:xfrm>
            <a:off x="7248259" y="19384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5EF74-188E-0803-D314-301EB147650E}"/>
              </a:ext>
            </a:extLst>
          </p:cNvPr>
          <p:cNvSpPr txBox="1"/>
          <p:nvPr/>
        </p:nvSpPr>
        <p:spPr>
          <a:xfrm>
            <a:off x="5459557" y="34227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7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후 완료 버튼 클릭시 해당 내용을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글쓰기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write01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354" y="742320"/>
            <a:ext cx="6592488" cy="3301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DF4A3-A098-1AC7-B3C7-EBB7163E1E6D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8926F-FF7B-520A-203C-82B0043A4309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2B1CB-AA41-3565-9C7A-18763F807ED5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FBCC4-332C-B33E-A6C2-FE5232BAEF1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51F6C-DDDF-33FB-CE66-481735A04871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19EB1-5BE9-346F-7AE8-ABE99EE3C6F9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B8689-A328-259C-1EC9-31293EEC7D03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FAC7A-FA06-B14E-3DD6-8572EF4ABA9B}"/>
              </a:ext>
            </a:extLst>
          </p:cNvPr>
          <p:cNvSpPr txBox="1"/>
          <p:nvPr/>
        </p:nvSpPr>
        <p:spPr>
          <a:xfrm>
            <a:off x="6740404" y="343748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1A633-7ADC-584C-1740-85BF34AA6AC3}"/>
              </a:ext>
            </a:extLst>
          </p:cNvPr>
          <p:cNvSpPr txBox="1"/>
          <p:nvPr/>
        </p:nvSpPr>
        <p:spPr>
          <a:xfrm>
            <a:off x="5532294" y="344788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AA2B1-B269-814E-124E-7686F32FF14A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1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내용을 입력하고 작성완료 버튼을 누르면 작성한 댓글을 저장하고 댓글이 업로드된 해당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	 	 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 머뭄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⑭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자신이 작성한 글일 경우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삭제 버튼 클릭시 해당 글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읽기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readpage01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1346741"/>
            <a:chOff x="276836" y="269845"/>
            <a:chExt cx="2171089" cy="1346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rgbClr val="DCAE4B"/>
                  </a:solidFill>
                </a:rPr>
                <a:t>자신이 작성한 글에 한해서만 삭제버튼이 보인다</a:t>
              </a:r>
              <a:r>
                <a:rPr lang="en-US" altLang="ko-KR" sz="1200" dirty="0">
                  <a:solidFill>
                    <a:srgbClr val="DCAE4B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rgbClr val="DCAE4B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61"/>
            <a:ext cx="6609127" cy="3287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6AF54-1363-66C3-F655-0454C0278383}"/>
              </a:ext>
            </a:extLst>
          </p:cNvPr>
          <p:cNvSpPr txBox="1"/>
          <p:nvPr/>
        </p:nvSpPr>
        <p:spPr>
          <a:xfrm>
            <a:off x="5459557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D5F07-C6A0-BE8E-E55F-006D64F02A61}"/>
              </a:ext>
            </a:extLst>
          </p:cNvPr>
          <p:cNvSpPr txBox="1"/>
          <p:nvPr/>
        </p:nvSpPr>
        <p:spPr>
          <a:xfrm>
            <a:off x="4318634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600AA-00E3-055D-FDC1-DBE31B12D86E}"/>
              </a:ext>
            </a:extLst>
          </p:cNvPr>
          <p:cNvSpPr txBox="1"/>
          <p:nvPr/>
        </p:nvSpPr>
        <p:spPr>
          <a:xfrm>
            <a:off x="5680797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8DC12-D6FD-6063-8732-A96962D0042F}"/>
              </a:ext>
            </a:extLst>
          </p:cNvPr>
          <p:cNvSpPr txBox="1"/>
          <p:nvPr/>
        </p:nvSpPr>
        <p:spPr>
          <a:xfrm>
            <a:off x="6930471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2FD1E-76C2-4CA3-F8B3-E8131B373315}"/>
              </a:ext>
            </a:extLst>
          </p:cNvPr>
          <p:cNvSpPr txBox="1"/>
          <p:nvPr/>
        </p:nvSpPr>
        <p:spPr>
          <a:xfrm>
            <a:off x="7914587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385C1-56DB-1C67-C950-7AC633BF4F59}"/>
              </a:ext>
            </a:extLst>
          </p:cNvPr>
          <p:cNvSpPr txBox="1"/>
          <p:nvPr/>
        </p:nvSpPr>
        <p:spPr>
          <a:xfrm>
            <a:off x="8094263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9CDB3-51CF-F854-F183-BBBDE3B2B032}"/>
              </a:ext>
            </a:extLst>
          </p:cNvPr>
          <p:cNvSpPr txBox="1"/>
          <p:nvPr/>
        </p:nvSpPr>
        <p:spPr>
          <a:xfrm>
            <a:off x="9290592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D7C6B-EA1A-0475-6AF7-7BCC9B0ACBCD}"/>
              </a:ext>
            </a:extLst>
          </p:cNvPr>
          <p:cNvSpPr txBox="1"/>
          <p:nvPr/>
        </p:nvSpPr>
        <p:spPr>
          <a:xfrm>
            <a:off x="7543330" y="27664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6C5F4-C4A5-CC8B-671F-5402CA8F4B0E}"/>
              </a:ext>
            </a:extLst>
          </p:cNvPr>
          <p:cNvSpPr txBox="1"/>
          <p:nvPr/>
        </p:nvSpPr>
        <p:spPr>
          <a:xfrm>
            <a:off x="5550046" y="37068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1F1FF-34CD-3518-435C-B2DF3BE2DFCF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A7A02-4A2A-5EB4-7F95-EDBE60DCA3DA}"/>
              </a:ext>
            </a:extLst>
          </p:cNvPr>
          <p:cNvSpPr txBox="1"/>
          <p:nvPr/>
        </p:nvSpPr>
        <p:spPr>
          <a:xfrm>
            <a:off x="6685420" y="370053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 후 수정버튼을 누르면 수정된 내용 저장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회원탈퇴 버튼을 누르면 회원정보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마이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</a:t>
              </a:r>
              <a:r>
                <a:rPr lang="ko-KR" altLang="en-US" sz="1200" dirty="0">
                  <a:solidFill>
                    <a:srgbClr val="DCAE4B"/>
                  </a:solidFill>
                </a:rPr>
                <a:t> 비로그인시 해당 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17"/>
            <a:ext cx="6609127" cy="3301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83B7A-8F6D-B27F-79AC-17EA2E19AE0B}"/>
              </a:ext>
            </a:extLst>
          </p:cNvPr>
          <p:cNvSpPr txBox="1"/>
          <p:nvPr/>
        </p:nvSpPr>
        <p:spPr>
          <a:xfrm>
            <a:off x="5438775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3227A-E342-2F5C-187F-4DA7DFD85A31}"/>
              </a:ext>
            </a:extLst>
          </p:cNvPr>
          <p:cNvSpPr txBox="1"/>
          <p:nvPr/>
        </p:nvSpPr>
        <p:spPr>
          <a:xfrm>
            <a:off x="4297852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A4136-8966-D1FD-1002-98C59DED6969}"/>
              </a:ext>
            </a:extLst>
          </p:cNvPr>
          <p:cNvSpPr txBox="1"/>
          <p:nvPr/>
        </p:nvSpPr>
        <p:spPr>
          <a:xfrm>
            <a:off x="5660015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58F62-DFC9-5015-7DAE-5511EFE126DE}"/>
              </a:ext>
            </a:extLst>
          </p:cNvPr>
          <p:cNvSpPr txBox="1"/>
          <p:nvPr/>
        </p:nvSpPr>
        <p:spPr>
          <a:xfrm>
            <a:off x="6909689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A9275-173E-1EA5-87C5-3C9988C5F8DB}"/>
              </a:ext>
            </a:extLst>
          </p:cNvPr>
          <p:cNvSpPr txBox="1"/>
          <p:nvPr/>
        </p:nvSpPr>
        <p:spPr>
          <a:xfrm>
            <a:off x="7893805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8D1A-85C7-4B98-65C6-30281249A141}"/>
              </a:ext>
            </a:extLst>
          </p:cNvPr>
          <p:cNvSpPr txBox="1"/>
          <p:nvPr/>
        </p:nvSpPr>
        <p:spPr>
          <a:xfrm>
            <a:off x="8073481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63795-F830-D5AF-C79F-44035544EA6D}"/>
              </a:ext>
            </a:extLst>
          </p:cNvPr>
          <p:cNvSpPr txBox="1"/>
          <p:nvPr/>
        </p:nvSpPr>
        <p:spPr>
          <a:xfrm>
            <a:off x="9269810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46B0E-547B-7D32-241B-3382F3D280C5}"/>
              </a:ext>
            </a:extLst>
          </p:cNvPr>
          <p:cNvSpPr txBox="1"/>
          <p:nvPr/>
        </p:nvSpPr>
        <p:spPr>
          <a:xfrm>
            <a:off x="2850750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8617E-60F6-ADC5-1E58-CBBCEAF176F0}"/>
              </a:ext>
            </a:extLst>
          </p:cNvPr>
          <p:cNvSpPr txBox="1"/>
          <p:nvPr/>
        </p:nvSpPr>
        <p:spPr>
          <a:xfrm>
            <a:off x="6176097" y="357456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7DB7A-F9CB-2316-B086-A174B24FBF5D}"/>
              </a:ext>
            </a:extLst>
          </p:cNvPr>
          <p:cNvSpPr txBox="1"/>
          <p:nvPr/>
        </p:nvSpPr>
        <p:spPr>
          <a:xfrm>
            <a:off x="5477309" y="35717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CAE4B"/>
                </a:solidFill>
              </a:rPr>
              <a:t>서비스 흐름도</a:t>
            </a:r>
            <a:endParaRPr lang="ko-KR" altLang="en-US" sz="3200" dirty="0">
              <a:solidFill>
                <a:srgbClr val="DCAE4B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2CA8-7E1F-86CE-2091-CD44D7FF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1470580"/>
            <a:ext cx="8598456" cy="46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CAE4B"/>
                </a:solidFill>
              </a:rPr>
              <a:t>메뉴 구성</a:t>
            </a:r>
            <a:endParaRPr lang="ko-KR" altLang="en-US" sz="3200" dirty="0">
              <a:solidFill>
                <a:srgbClr val="DCAE4B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750E39-F882-7693-13BC-523504C4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" y="1347944"/>
            <a:ext cx="8664444" cy="44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④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Bag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Shoses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연예인페이지로 이동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38163"/>
            <a:ext cx="6609127" cy="3310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CAF51-65E3-6B73-0BE3-DD2EC3F60935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FE9CD-6CC3-5C47-FF5B-CAFD3290A992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C6C6E-AC9D-6677-2981-E9B54E96DF42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C1FE-1A87-E339-86AB-F3A3C3E65A76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2E089-8C5A-35B9-6754-FA26A3039779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6C93B-67CF-5B20-447D-EACF40650967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077E0-84B2-34E7-9BE4-47483E88A843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C7433-72F3-FBA5-D0C0-323ABA65A01E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F259-519F-5CFB-06AF-4D5972FC73E4}"/>
              </a:ext>
            </a:extLst>
          </p:cNvPr>
          <p:cNvSpPr txBox="1"/>
          <p:nvPr/>
        </p:nvSpPr>
        <p:spPr>
          <a:xfrm>
            <a:off x="5020229" y="19491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홈으로 버튼을 누르면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정해진 양식 작성 후 가입 버튼을 누르면 작성 정보를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14375" y="14547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10096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회원가입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비밀번호란과 비밀번호확인란이 일치 하지않으면 가입할 수 없음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33"/>
            <a:ext cx="6609127" cy="32879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E27950-015C-39B5-ADC9-2DA64B928A82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AC09D-7B17-37E4-9AB4-78DA1F65103E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351997-14B5-7FE6-9A61-0BA775983B71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450B5-3184-9602-6241-86EE0717070A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64152-95C9-C7FE-45F4-5458C6A74339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72D90A-5DC0-5F47-7A23-90397BAD616F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7B2CB-2C71-5811-C0A1-4F6C4F8E0ED1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ADEB6-A8A3-E517-4054-A101B6A418A7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58A19-84BE-35FA-C775-8BDB045DDAB7}"/>
              </a:ext>
            </a:extLst>
          </p:cNvPr>
          <p:cNvSpPr txBox="1"/>
          <p:nvPr/>
        </p:nvSpPr>
        <p:spPr>
          <a:xfrm>
            <a:off x="5477487" y="356172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F547A-C3C8-B2D0-D4E8-4A891755B31D}"/>
              </a:ext>
            </a:extLst>
          </p:cNvPr>
          <p:cNvSpPr txBox="1"/>
          <p:nvPr/>
        </p:nvSpPr>
        <p:spPr>
          <a:xfrm>
            <a:off x="6173705" y="35558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⑥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7890"/>
            <a:ext cx="6609127" cy="32906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74C67F-7DF3-24B4-21B9-469D32C5A274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31E43-BE1D-C63F-25F7-BDD0C4804815}"/>
              </a:ext>
            </a:extLst>
          </p:cNvPr>
          <p:cNvSpPr txBox="1"/>
          <p:nvPr/>
        </p:nvSpPr>
        <p:spPr>
          <a:xfrm>
            <a:off x="5459557" y="8191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4F2FE-4DDD-E612-ED73-2AB4FB7F3816}"/>
              </a:ext>
            </a:extLst>
          </p:cNvPr>
          <p:cNvSpPr txBox="1"/>
          <p:nvPr/>
        </p:nvSpPr>
        <p:spPr>
          <a:xfrm>
            <a:off x="4318634" y="12368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A0B16-27BF-BFD4-97AC-F306164129B9}"/>
              </a:ext>
            </a:extLst>
          </p:cNvPr>
          <p:cNvSpPr txBox="1"/>
          <p:nvPr/>
        </p:nvSpPr>
        <p:spPr>
          <a:xfrm>
            <a:off x="5680797" y="12280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DC18D-0A1F-9315-620C-EF53AF56196C}"/>
              </a:ext>
            </a:extLst>
          </p:cNvPr>
          <p:cNvSpPr txBox="1"/>
          <p:nvPr/>
        </p:nvSpPr>
        <p:spPr>
          <a:xfrm>
            <a:off x="6930471" y="12334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F68FE-9226-EB9B-E3CE-C9F10952D677}"/>
              </a:ext>
            </a:extLst>
          </p:cNvPr>
          <p:cNvSpPr txBox="1"/>
          <p:nvPr/>
        </p:nvSpPr>
        <p:spPr>
          <a:xfrm>
            <a:off x="7914587" y="27888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D8E3-C9E0-BE4A-C872-46DAAF79CE9B}"/>
              </a:ext>
            </a:extLst>
          </p:cNvPr>
          <p:cNvSpPr txBox="1"/>
          <p:nvPr/>
        </p:nvSpPr>
        <p:spPr>
          <a:xfrm>
            <a:off x="4981142" y="19682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A29D6-063A-0C02-18D9-022B4D869B65}"/>
              </a:ext>
            </a:extLst>
          </p:cNvPr>
          <p:cNvSpPr txBox="1"/>
          <p:nvPr/>
        </p:nvSpPr>
        <p:spPr>
          <a:xfrm>
            <a:off x="8076511" y="21481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1F1354-BFEB-7B34-82C6-A5EE23F45F4C}"/>
              </a:ext>
            </a:extLst>
          </p:cNvPr>
          <p:cNvSpPr txBox="1"/>
          <p:nvPr/>
        </p:nvSpPr>
        <p:spPr>
          <a:xfrm>
            <a:off x="9257559" y="21304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연예인착용 사진을 클릭 시 해당 제품의 정보페이지로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bag</a:t>
              </a:r>
              <a:r>
                <a:rPr lang="ko-KR" altLang="en-US" sz="1200" dirty="0">
                  <a:solidFill>
                    <a:srgbClr val="DCAE4B"/>
                  </a:solidFill>
                </a:rPr>
                <a:t>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category01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63" y="743712"/>
            <a:ext cx="6609070" cy="329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1E1804-4570-3285-3EA3-8B5EDA846FE8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03639-6375-EAC4-FD12-7BD48D8A104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C5EE6-B24E-3AEF-37B3-FECB277CB353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5E0EC-0DAD-0135-FA20-C600D4EA6983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BBC63-DDF8-701F-11B5-21133A838DC5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D3D05-A2B1-EEEC-9E23-0B2BB5911DA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7FBC0-0C49-696D-BFBE-FA104F46F1B1}"/>
              </a:ext>
            </a:extLst>
          </p:cNvPr>
          <p:cNvSpPr txBox="1"/>
          <p:nvPr/>
        </p:nvSpPr>
        <p:spPr>
          <a:xfrm>
            <a:off x="8201202" y="219116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07607-FB21-BE77-987A-D8775470AEB2}"/>
              </a:ext>
            </a:extLst>
          </p:cNvPr>
          <p:cNvSpPr txBox="1"/>
          <p:nvPr/>
        </p:nvSpPr>
        <p:spPr>
          <a:xfrm>
            <a:off x="9233479" y="218077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2DF09-D255-B620-5913-D426A6647D06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kern="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지수사진 클릭 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jisu01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아티스트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33"/>
            <a:ext cx="6609127" cy="32879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965CA-2B06-0C3E-63EA-6009AE8803F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2FCF0-1EF9-B7FE-47AB-7B9E083CD94D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1EC8F-51D4-5811-822A-020ECA40D748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F6BB7-000F-3872-3C54-C8DDB1DC9314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1F6BC-1B7F-6264-FC09-DC82049F9458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A3E0-DF59-637F-CB61-50F97C93101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3D710-1211-903D-2F8F-1A70D78EA79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B4310-2A84-90AA-579B-C35F4713EF96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F8A13-9046-CA91-61B7-DCAEBF16ECEA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 클릭 시 해당 연예인이 착용한 제품 정보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지수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jisu01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54" y="743707"/>
            <a:ext cx="6609088" cy="3299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EF7BD4-28C8-47DB-2363-2E0A2CD8B327}"/>
              </a:ext>
            </a:extLst>
          </p:cNvPr>
          <p:cNvSpPr txBox="1"/>
          <p:nvPr/>
        </p:nvSpPr>
        <p:spPr>
          <a:xfrm>
            <a:off x="2871532" y="200591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9D141-1D34-035B-F9CE-AF09F00AF430}"/>
              </a:ext>
            </a:extLst>
          </p:cNvPr>
          <p:cNvSpPr txBox="1"/>
          <p:nvPr/>
        </p:nvSpPr>
        <p:spPr>
          <a:xfrm>
            <a:off x="5459557" y="87108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FFCC1-8322-A025-545F-5C89740CCC77}"/>
              </a:ext>
            </a:extLst>
          </p:cNvPr>
          <p:cNvSpPr txBox="1"/>
          <p:nvPr/>
        </p:nvSpPr>
        <p:spPr>
          <a:xfrm>
            <a:off x="4318634" y="128881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10681-2234-9189-83EE-B1C171F05061}"/>
              </a:ext>
            </a:extLst>
          </p:cNvPr>
          <p:cNvSpPr txBox="1"/>
          <p:nvPr/>
        </p:nvSpPr>
        <p:spPr>
          <a:xfrm>
            <a:off x="5680797" y="127995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1C7E5-FC8E-3909-6BC7-12AB9305AF41}"/>
              </a:ext>
            </a:extLst>
          </p:cNvPr>
          <p:cNvSpPr txBox="1"/>
          <p:nvPr/>
        </p:nvSpPr>
        <p:spPr>
          <a:xfrm>
            <a:off x="6930471" y="128540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2DECE5-BFC5-BACF-525F-67500D795479}"/>
              </a:ext>
            </a:extLst>
          </p:cNvPr>
          <p:cNvSpPr txBox="1"/>
          <p:nvPr/>
        </p:nvSpPr>
        <p:spPr>
          <a:xfrm>
            <a:off x="7914587" y="28407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0CF85-8720-1077-B026-E16CD3BBEB3A}"/>
              </a:ext>
            </a:extLst>
          </p:cNvPr>
          <p:cNvSpPr txBox="1"/>
          <p:nvPr/>
        </p:nvSpPr>
        <p:spPr>
          <a:xfrm>
            <a:off x="8201202" y="22553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7E1711-4C18-AC47-4C98-CA625275EFD3}"/>
              </a:ext>
            </a:extLst>
          </p:cNvPr>
          <p:cNvSpPr txBox="1"/>
          <p:nvPr/>
        </p:nvSpPr>
        <p:spPr>
          <a:xfrm>
            <a:off x="9233479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6A151-6536-D96C-9382-C3502EFA02D1}"/>
              </a:ext>
            </a:extLst>
          </p:cNvPr>
          <p:cNvSpPr txBox="1"/>
          <p:nvPr/>
        </p:nvSpPr>
        <p:spPr>
          <a:xfrm>
            <a:off x="4266679" y="192278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5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910</Words>
  <Application>Microsoft Office PowerPoint</Application>
  <PresentationFormat>A4 Paper (210x297 mm)</PresentationFormat>
  <Paragraphs>392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111</cp:revision>
  <dcterms:created xsi:type="dcterms:W3CDTF">2021-07-16T05:18:45Z</dcterms:created>
  <dcterms:modified xsi:type="dcterms:W3CDTF">2022-12-12T13:05:09Z</dcterms:modified>
</cp:coreProperties>
</file>