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99" r:id="rId3"/>
    <p:sldId id="300" r:id="rId4"/>
    <p:sldId id="304" r:id="rId5"/>
    <p:sldId id="301" r:id="rId6"/>
    <p:sldId id="30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54040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이미지를 통한 상품검색 및 구입 서비스 플랫폼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팀명 </a:t>
            </a:r>
            <a:r>
              <a:rPr lang="en-US" altLang="ko-KR" b="1" dirty="0">
                <a:solidFill>
                  <a:srgbClr val="0090D0"/>
                </a:solidFill>
              </a:rPr>
              <a:t>: 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</a:t>
            </a:r>
            <a:r>
              <a:rPr lang="ko-KR" altLang="en-US" b="1" dirty="0">
                <a:solidFill>
                  <a:srgbClr val="0090D0"/>
                </a:solidFill>
              </a:rPr>
              <a:t> 강은정</a:t>
            </a:r>
            <a:r>
              <a:rPr lang="en-US" altLang="ko-KR" b="1" dirty="0">
                <a:solidFill>
                  <a:srgbClr val="0090D0"/>
                </a:solidFill>
              </a:rPr>
              <a:t>/</a:t>
            </a:r>
            <a:r>
              <a:rPr lang="ko-KR" altLang="en-US" b="1" dirty="0">
                <a:solidFill>
                  <a:srgbClr val="0090D0"/>
                </a:solidFill>
              </a:rPr>
              <a:t>김윤호</a:t>
            </a:r>
            <a:r>
              <a:rPr lang="en-US" altLang="ko-KR" b="1" dirty="0">
                <a:solidFill>
                  <a:srgbClr val="0090D0"/>
                </a:solidFill>
              </a:rPr>
              <a:t>/</a:t>
            </a:r>
            <a:r>
              <a:rPr lang="ko-KR" altLang="en-US" b="1" dirty="0">
                <a:solidFill>
                  <a:srgbClr val="0090D0"/>
                </a:solidFill>
              </a:rPr>
              <a:t>이예지</a:t>
            </a:r>
            <a:r>
              <a:rPr lang="en-US" altLang="ko-KR" b="1" dirty="0">
                <a:solidFill>
                  <a:srgbClr val="0090D0"/>
                </a:solidFill>
              </a:rPr>
              <a:t>/</a:t>
            </a:r>
            <a:r>
              <a:rPr lang="ko-KR" altLang="en-US" b="1" dirty="0">
                <a:solidFill>
                  <a:srgbClr val="0090D0"/>
                </a:solidFill>
              </a:rPr>
              <a:t>문채원</a:t>
            </a:r>
            <a:r>
              <a:rPr lang="en-US" altLang="ko-KR" b="1" dirty="0">
                <a:solidFill>
                  <a:srgbClr val="0090D0"/>
                </a:solidFill>
              </a:rPr>
              <a:t>/</a:t>
            </a:r>
            <a:r>
              <a:rPr lang="ko-KR" altLang="en-US" b="1" dirty="0">
                <a:solidFill>
                  <a:srgbClr val="0090D0"/>
                </a:solidFill>
              </a:rPr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2021. 01. 01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536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397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370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16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08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17008636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15650113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14926917" y="3027516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13536858" y="3322825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1770221" y="1573365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223053" y="12808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23053" y="16496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23053" y="20610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23053" y="2439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2859817" y="2759281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89691" y="356887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989691" y="402879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989691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23053" y="350133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02946" y="28812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102946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02946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61469" y="288126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61469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61469" y="37708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61469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23053" y="5420360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1472376" y="3034527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107640" y="3287272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14084030" y="3041057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37049" y="2759285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355415" y="2729758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145145" y="5054774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12563176" y="4592924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13619804" y="3536302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14299065" y="2857035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13367232" y="4297436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13813306" y="4869191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15110886" y="4855484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15127664" y="4838709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14084029" y="4175050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12317390" y="3647584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0378036" y="288827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0840723" y="3265261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650676" y="4189455"/>
            <a:ext cx="371326" cy="1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568403" y="15345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ㅁㅈㅁㅈ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6337" y="19730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6337" y="240807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6337" y="402583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6336" y="55137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22005" y="24357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업로드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005" y="2816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2002" y="40432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2002" y="44141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30820" y="40518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조회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07301" y="55484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210132" y="3787925"/>
            <a:ext cx="3812062" cy="1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650675" y="2582019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650675" y="2582018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4" idx="3"/>
          </p:cNvCxnSpPr>
          <p:nvPr/>
        </p:nvCxnSpPr>
        <p:spPr>
          <a:xfrm>
            <a:off x="3650675" y="5687726"/>
            <a:ext cx="356626" cy="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115574" y="214697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16755" y="2582590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15573" y="41894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45451" y="323335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 결과 조회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116755" y="340729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022004" y="3261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 브랜드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22003" y="36552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제품명</a:t>
            </a:r>
          </a:p>
        </p:txBody>
      </p:sp>
      <p:cxnSp>
        <p:nvCxnSpPr>
          <p:cNvPr id="65" name="직선 연결선 64"/>
          <p:cNvCxnSpPr>
            <a:cxnSpLocks/>
            <a:endCxn id="62" idx="1"/>
          </p:cNvCxnSpPr>
          <p:nvPr/>
        </p:nvCxnSpPr>
        <p:spPr>
          <a:xfrm>
            <a:off x="3650674" y="3406927"/>
            <a:ext cx="371330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9E4BD-79B9-9432-5B35-62E7BDCC0965}"/>
              </a:ext>
            </a:extLst>
          </p:cNvPr>
          <p:cNvSpPr txBox="1"/>
          <p:nvPr/>
        </p:nvSpPr>
        <p:spPr>
          <a:xfrm>
            <a:off x="10094244" y="1534596"/>
            <a:ext cx="720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메인페이지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이미지 검색 </a:t>
            </a:r>
            <a:r>
              <a:rPr lang="en-US" altLang="ko-KR" dirty="0"/>
              <a:t>&gt; </a:t>
            </a:r>
            <a:r>
              <a:rPr lang="ko-KR" altLang="en-US" dirty="0"/>
              <a:t>브랜드 이름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상품 판매 사이트 제공 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회원구입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댓글달기</a:t>
            </a:r>
            <a:r>
              <a:rPr lang="en-US" altLang="ko-KR" dirty="0"/>
              <a:t>,</a:t>
            </a:r>
            <a:r>
              <a:rPr lang="ko-KR" altLang="en-US" dirty="0"/>
              <a:t>글쓰기</a:t>
            </a:r>
            <a:endParaRPr lang="en-US" altLang="ko-KR" dirty="0"/>
          </a:p>
        </p:txBody>
      </p:sp>
      <p:sp>
        <p:nvSpPr>
          <p:cNvPr id="29" name="모서리가 둥근 직사각형 62">
            <a:extLst>
              <a:ext uri="{FF2B5EF4-FFF2-40B4-BE49-F238E27FC236}">
                <a16:creationId xmlns:a16="http://schemas.microsoft.com/office/drawing/2014/main" id="{BD245E30-9D66-4A49-6177-6F6F2A329EF3}"/>
              </a:ext>
            </a:extLst>
          </p:cNvPr>
          <p:cNvSpPr/>
          <p:nvPr/>
        </p:nvSpPr>
        <p:spPr>
          <a:xfrm>
            <a:off x="5330820" y="3261045"/>
            <a:ext cx="129390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판매 사이트 링크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7D2E6DF0-36FF-E147-312E-61A712C13994}"/>
              </a:ext>
            </a:extLst>
          </p:cNvPr>
          <p:cNvSpPr/>
          <p:nvPr/>
        </p:nvSpPr>
        <p:spPr>
          <a:xfrm>
            <a:off x="4003018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4FCFAAF0-DDA7-6A7C-D328-178216C022D5}"/>
              </a:ext>
            </a:extLst>
          </p:cNvPr>
          <p:cNvSpPr/>
          <p:nvPr/>
        </p:nvSpPr>
        <p:spPr>
          <a:xfrm>
            <a:off x="2545451" y="486975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5533DD7E-C8D2-4EA6-FFF9-975D6633F834}"/>
              </a:ext>
            </a:extLst>
          </p:cNvPr>
          <p:cNvCxnSpPr/>
          <p:nvPr/>
        </p:nvCxnSpPr>
        <p:spPr>
          <a:xfrm>
            <a:off x="2104688" y="500624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6">
            <a:extLst>
              <a:ext uri="{FF2B5EF4-FFF2-40B4-BE49-F238E27FC236}">
                <a16:creationId xmlns:a16="http://schemas.microsoft.com/office/drawing/2014/main" id="{169B5B9C-F4A0-1FBF-B324-05BA20407264}"/>
              </a:ext>
            </a:extLst>
          </p:cNvPr>
          <p:cNvCxnSpPr>
            <a:cxnSpLocks/>
          </p:cNvCxnSpPr>
          <p:nvPr/>
        </p:nvCxnSpPr>
        <p:spPr>
          <a:xfrm>
            <a:off x="3646392" y="5036595"/>
            <a:ext cx="35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8">
            <a:extLst>
              <a:ext uri="{FF2B5EF4-FFF2-40B4-BE49-F238E27FC236}">
                <a16:creationId xmlns:a16="http://schemas.microsoft.com/office/drawing/2014/main" id="{AEBDD947-CB79-FF35-6A00-5AD9EBF89850}"/>
              </a:ext>
            </a:extLst>
          </p:cNvPr>
          <p:cNvCxnSpPr/>
          <p:nvPr/>
        </p:nvCxnSpPr>
        <p:spPr>
          <a:xfrm>
            <a:off x="2104687" y="568772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4CF28E3F-ED13-73C1-BBF8-5E44253EAC1E}"/>
              </a:ext>
            </a:extLst>
          </p:cNvPr>
          <p:cNvSpPr/>
          <p:nvPr/>
        </p:nvSpPr>
        <p:spPr>
          <a:xfrm>
            <a:off x="5351986" y="49077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개인정보 </a:t>
            </a:r>
          </a:p>
        </p:txBody>
      </p:sp>
      <p:sp>
        <p:nvSpPr>
          <p:cNvPr id="82" name="모서리가 둥근 직사각형 20">
            <a:extLst>
              <a:ext uri="{FF2B5EF4-FFF2-40B4-BE49-F238E27FC236}">
                <a16:creationId xmlns:a16="http://schemas.microsoft.com/office/drawing/2014/main" id="{05EE8FD3-FC85-7ECC-E305-6BB3E83B90F1}"/>
              </a:ext>
            </a:extLst>
          </p:cNvPr>
          <p:cNvSpPr/>
          <p:nvPr/>
        </p:nvSpPr>
        <p:spPr>
          <a:xfrm>
            <a:off x="6696089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브랜드 사이트 </a:t>
            </a:r>
          </a:p>
        </p:txBody>
      </p:sp>
      <p:cxnSp>
        <p:nvCxnSpPr>
          <p:cNvPr id="86" name="직선 연결선 36">
            <a:extLst>
              <a:ext uri="{FF2B5EF4-FFF2-40B4-BE49-F238E27FC236}">
                <a16:creationId xmlns:a16="http://schemas.microsoft.com/office/drawing/2014/main" id="{CBD88D37-296F-F058-4EA6-B932343A1A3A}"/>
              </a:ext>
            </a:extLst>
          </p:cNvPr>
          <p:cNvCxnSpPr>
            <a:cxnSpLocks/>
          </p:cNvCxnSpPr>
          <p:nvPr/>
        </p:nvCxnSpPr>
        <p:spPr>
          <a:xfrm>
            <a:off x="6459797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6">
            <a:extLst>
              <a:ext uri="{FF2B5EF4-FFF2-40B4-BE49-F238E27FC236}">
                <a16:creationId xmlns:a16="http://schemas.microsoft.com/office/drawing/2014/main" id="{D8E4E0D0-B5C3-64D9-E6BA-DA6632ED1BB0}"/>
              </a:ext>
            </a:extLst>
          </p:cNvPr>
          <p:cNvCxnSpPr>
            <a:cxnSpLocks/>
          </p:cNvCxnSpPr>
          <p:nvPr/>
        </p:nvCxnSpPr>
        <p:spPr>
          <a:xfrm>
            <a:off x="5116341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294706" y="324823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2660-00D6-0215-9FBC-0CA134C7A621}"/>
              </a:ext>
            </a:extLst>
          </p:cNvPr>
          <p:cNvSpPr txBox="1"/>
          <p:nvPr/>
        </p:nvSpPr>
        <p:spPr>
          <a:xfrm>
            <a:off x="3155074" y="125350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E7B9-6594-3988-E9AF-71BD05137512}"/>
              </a:ext>
            </a:extLst>
          </p:cNvPr>
          <p:cNvSpPr txBox="1"/>
          <p:nvPr/>
        </p:nvSpPr>
        <p:spPr>
          <a:xfrm>
            <a:off x="3155074" y="188845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89ED8-2EF8-9808-FF1C-27A646E7E2BF}"/>
              </a:ext>
            </a:extLst>
          </p:cNvPr>
          <p:cNvSpPr txBox="1"/>
          <p:nvPr/>
        </p:nvSpPr>
        <p:spPr>
          <a:xfrm>
            <a:off x="3155074" y="2514328"/>
            <a:ext cx="17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537C1-2B3E-6382-301C-A752E3F95D12}"/>
              </a:ext>
            </a:extLst>
          </p:cNvPr>
          <p:cNvSpPr txBox="1"/>
          <p:nvPr/>
        </p:nvSpPr>
        <p:spPr>
          <a:xfrm>
            <a:off x="3183701" y="314020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46B3B-FDAC-72EF-3B79-400EC083F0C1}"/>
              </a:ext>
            </a:extLst>
          </p:cNvPr>
          <p:cNvSpPr txBox="1"/>
          <p:nvPr/>
        </p:nvSpPr>
        <p:spPr>
          <a:xfrm>
            <a:off x="3171127" y="371306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594DB-608C-6650-7990-7DB4F086D394}"/>
              </a:ext>
            </a:extLst>
          </p:cNvPr>
          <p:cNvSpPr/>
          <p:nvPr/>
        </p:nvSpPr>
        <p:spPr>
          <a:xfrm>
            <a:off x="5073480" y="43759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61ACC-EAE3-0F4D-AB14-DB945547F7B3}"/>
              </a:ext>
            </a:extLst>
          </p:cNvPr>
          <p:cNvSpPr txBox="1"/>
          <p:nvPr/>
        </p:nvSpPr>
        <p:spPr>
          <a:xfrm>
            <a:off x="5294705" y="124527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1581C-00E4-5F89-522E-BBAC4812EB00}"/>
              </a:ext>
            </a:extLst>
          </p:cNvPr>
          <p:cNvSpPr txBox="1"/>
          <p:nvPr/>
        </p:nvSpPr>
        <p:spPr>
          <a:xfrm>
            <a:off x="5294704" y="185890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3CF29-7C7D-47A5-B5E5-03C80E54B629}"/>
              </a:ext>
            </a:extLst>
          </p:cNvPr>
          <p:cNvSpPr txBox="1"/>
          <p:nvPr/>
        </p:nvSpPr>
        <p:spPr>
          <a:xfrm>
            <a:off x="5287833" y="2473130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다시 입력해주세요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05E07-E73C-4215-2921-31FE0E06E07A}"/>
              </a:ext>
            </a:extLst>
          </p:cNvPr>
          <p:cNvSpPr txBox="1"/>
          <p:nvPr/>
        </p:nvSpPr>
        <p:spPr>
          <a:xfrm>
            <a:off x="5294704" y="3059668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성별을 선택해주세요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725F1-4994-C505-DAD9-69953124B429}"/>
              </a:ext>
            </a:extLst>
          </p:cNvPr>
          <p:cNvSpPr txBox="1"/>
          <p:nvPr/>
        </p:nvSpPr>
        <p:spPr>
          <a:xfrm>
            <a:off x="5294704" y="3668662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닉네임을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187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39438"/>
            <a:ext cx="2171089" cy="823150"/>
            <a:chOff x="276836" y="239438"/>
            <a:chExt cx="2171089" cy="8231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394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273245"/>
            <a:ext cx="2171090" cy="618365"/>
            <a:chOff x="276835" y="1463745"/>
            <a:chExt cx="2171090" cy="6183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5" y="1463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731254" y="408715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F93B-C69F-A053-7A05-07D260C3E2B0}"/>
              </a:ext>
            </a:extLst>
          </p:cNvPr>
          <p:cNvSpPr txBox="1"/>
          <p:nvPr/>
        </p:nvSpPr>
        <p:spPr>
          <a:xfrm>
            <a:off x="3872305" y="1753110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AA2B-5DD6-9690-1A5B-56AABE730D46}"/>
              </a:ext>
            </a:extLst>
          </p:cNvPr>
          <p:cNvSpPr txBox="1"/>
          <p:nvPr/>
        </p:nvSpPr>
        <p:spPr>
          <a:xfrm>
            <a:off x="3872305" y="2388055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AB8AD-EB8F-76A5-697F-27B4E2401B00}"/>
              </a:ext>
            </a:extLst>
          </p:cNvPr>
          <p:cNvSpPr txBox="1"/>
          <p:nvPr/>
        </p:nvSpPr>
        <p:spPr>
          <a:xfrm>
            <a:off x="5592888" y="1743296"/>
            <a:ext cx="3329440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A1D08-D50D-7E4C-7B0B-A431F977A351}"/>
              </a:ext>
            </a:extLst>
          </p:cNvPr>
          <p:cNvSpPr txBox="1"/>
          <p:nvPr/>
        </p:nvSpPr>
        <p:spPr>
          <a:xfrm>
            <a:off x="5592886" y="2356926"/>
            <a:ext cx="3329441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79F86-9DAA-49E2-E113-E70CEEF4B0FE}"/>
              </a:ext>
            </a:extLst>
          </p:cNvPr>
          <p:cNvSpPr/>
          <p:nvPr/>
        </p:nvSpPr>
        <p:spPr>
          <a:xfrm>
            <a:off x="3688025" y="36705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72C3-F17C-6499-23BD-7FD80C26C8D9}"/>
              </a:ext>
            </a:extLst>
          </p:cNvPr>
          <p:cNvSpPr/>
          <p:nvPr/>
        </p:nvSpPr>
        <p:spPr>
          <a:xfrm>
            <a:off x="6758163" y="3683277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80308" cy="610497"/>
            <a:chOff x="276836" y="1474033"/>
            <a:chExt cx="2180308" cy="610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86055" y="180753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 검색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9EB77-DD1D-FACD-C2AD-ABB952AD8618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이미지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99F-F108-27B2-71C1-E732DF74260A}"/>
              </a:ext>
            </a:extLst>
          </p:cNvPr>
          <p:cNvSpPr txBox="1"/>
          <p:nvPr/>
        </p:nvSpPr>
        <p:spPr>
          <a:xfrm>
            <a:off x="3899647" y="1092701"/>
            <a:ext cx="4849906" cy="31393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이미지를 업로드 하세요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2848-3D04-D668-5F70-4F8290DAB55F}"/>
              </a:ext>
            </a:extLst>
          </p:cNvPr>
          <p:cNvSpPr/>
          <p:nvPr/>
        </p:nvSpPr>
        <p:spPr>
          <a:xfrm>
            <a:off x="5869164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파일찾기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8982-C1EF-D679-38A4-127F99607277}"/>
              </a:ext>
            </a:extLst>
          </p:cNvPr>
          <p:cNvSpPr/>
          <p:nvPr/>
        </p:nvSpPr>
        <p:spPr>
          <a:xfrm>
            <a:off x="7375236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검색결과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1928E4-5090-59A9-1D60-5F4790D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55" y="1083137"/>
            <a:ext cx="2584183" cy="387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A104-83CC-0A60-1D53-50F5026E078C}"/>
              </a:ext>
            </a:extLst>
          </p:cNvPr>
          <p:cNvSpPr txBox="1"/>
          <p:nvPr/>
        </p:nvSpPr>
        <p:spPr>
          <a:xfrm>
            <a:off x="3958454" y="3980139"/>
            <a:ext cx="994546" cy="1009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299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1179</Words>
  <Application>Microsoft Office PowerPoint</Application>
  <PresentationFormat>A4 Paper (210x297 mm)</PresentationFormat>
  <Paragraphs>343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가는둥근제목체</vt:lpstr>
      <vt:lpstr>Arial</vt:lpstr>
      <vt:lpstr>Calibri</vt:lpstr>
      <vt:lpstr>Calibri Light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5</cp:revision>
  <dcterms:created xsi:type="dcterms:W3CDTF">2021-07-16T05:18:45Z</dcterms:created>
  <dcterms:modified xsi:type="dcterms:W3CDTF">2022-12-09T08:24:49Z</dcterms:modified>
</cp:coreProperties>
</file>