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7" r:id="rId2"/>
    <p:sldId id="299" r:id="rId3"/>
    <p:sldId id="314" r:id="rId4"/>
    <p:sldId id="300" r:id="rId5"/>
    <p:sldId id="313" r:id="rId6"/>
    <p:sldId id="315" r:id="rId7"/>
    <p:sldId id="316" r:id="rId8"/>
    <p:sldId id="319" r:id="rId9"/>
    <p:sldId id="317" r:id="rId10"/>
    <p:sldId id="318" r:id="rId11"/>
    <p:sldId id="304" r:id="rId12"/>
    <p:sldId id="301" r:id="rId13"/>
    <p:sldId id="302" r:id="rId14"/>
    <p:sldId id="305" r:id="rId15"/>
    <p:sldId id="306" r:id="rId16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0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242" autoAdjust="0"/>
    <p:restoredTop sz="94660"/>
  </p:normalViewPr>
  <p:slideViewPr>
    <p:cSldViewPr snapToGrid="0">
      <p:cViewPr varScale="1">
        <p:scale>
          <a:sx n="81" d="100"/>
          <a:sy n="81" d="100"/>
        </p:scale>
        <p:origin x="90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E5D514-4841-4DBD-89D8-5BD5E2EF99F8}" type="datetimeFigureOut">
              <a:rPr lang="ko-KR" altLang="en-US" smtClean="0"/>
              <a:t>2022-12-11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85F44E-32DA-4EDE-89B1-77AAF1A9E0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68270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11200" y="744538"/>
            <a:ext cx="5372100" cy="371951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F88657-BB41-4B95-9545-959B090C6115}" type="slidenum">
              <a:rPr lang="ko-KR" altLang="en-US" smtClean="0">
                <a:solidFill>
                  <a:prstClr val="black"/>
                </a:solidFill>
              </a:rPr>
              <a:pPr/>
              <a:t>2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6009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11200" y="744538"/>
            <a:ext cx="5372100" cy="371951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F88657-BB41-4B95-9545-959B090C6115}" type="slidenum">
              <a:rPr lang="ko-KR" altLang="en-US" smtClean="0">
                <a:solidFill>
                  <a:prstClr val="black"/>
                </a:solidFill>
              </a:rPr>
              <a:pPr/>
              <a:t>3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87985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11200" y="744538"/>
            <a:ext cx="5372100" cy="371951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F88657-BB41-4B95-9545-959B090C6115}" type="slidenum">
              <a:rPr lang="ko-KR" altLang="en-US" smtClean="0">
                <a:solidFill>
                  <a:prstClr val="black"/>
                </a:solidFill>
              </a:rPr>
              <a:pPr/>
              <a:t>4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21213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1B65-CB5E-424A-A210-7B3C910D82A4}" type="datetimeFigureOut">
              <a:rPr lang="ko-KR" altLang="en-US" smtClean="0"/>
              <a:t>2022-12-11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D83CF-7E3D-4B84-8DE6-7065637E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0253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1B65-CB5E-424A-A210-7B3C910D82A4}" type="datetimeFigureOut">
              <a:rPr lang="ko-KR" altLang="en-US" smtClean="0"/>
              <a:t>2022-12-11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D83CF-7E3D-4B84-8DE6-7065637E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8413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1B65-CB5E-424A-A210-7B3C910D82A4}" type="datetimeFigureOut">
              <a:rPr lang="ko-KR" altLang="en-US" smtClean="0"/>
              <a:t>2022-12-11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D83CF-7E3D-4B84-8DE6-7065637E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8703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1B65-CB5E-424A-A210-7B3C910D82A4}" type="datetimeFigureOut">
              <a:rPr lang="ko-KR" altLang="en-US" smtClean="0"/>
              <a:t>2022-12-11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D83CF-7E3D-4B84-8DE6-7065637E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7399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1B65-CB5E-424A-A210-7B3C910D82A4}" type="datetimeFigureOut">
              <a:rPr lang="ko-KR" altLang="en-US" smtClean="0"/>
              <a:t>2022-12-11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D83CF-7E3D-4B84-8DE6-7065637E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5872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1B65-CB5E-424A-A210-7B3C910D82A4}" type="datetimeFigureOut">
              <a:rPr lang="ko-KR" altLang="en-US" smtClean="0"/>
              <a:t>2022-12-11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D83CF-7E3D-4B84-8DE6-7065637E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8421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1B65-CB5E-424A-A210-7B3C910D82A4}" type="datetimeFigureOut">
              <a:rPr lang="ko-KR" altLang="en-US" smtClean="0"/>
              <a:t>2022-12-11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D83CF-7E3D-4B84-8DE6-7065637E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4197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1B65-CB5E-424A-A210-7B3C910D82A4}" type="datetimeFigureOut">
              <a:rPr lang="ko-KR" altLang="en-US" smtClean="0"/>
              <a:t>2022-12-11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D83CF-7E3D-4B84-8DE6-7065637E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2550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1B65-CB5E-424A-A210-7B3C910D82A4}" type="datetimeFigureOut">
              <a:rPr lang="ko-KR" altLang="en-US" smtClean="0"/>
              <a:t>2022-12-11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D83CF-7E3D-4B84-8DE6-7065637E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3317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1B65-CB5E-424A-A210-7B3C910D82A4}" type="datetimeFigureOut">
              <a:rPr lang="ko-KR" altLang="en-US" smtClean="0"/>
              <a:t>2022-12-11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D83CF-7E3D-4B84-8DE6-7065637E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0959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1B65-CB5E-424A-A210-7B3C910D82A4}" type="datetimeFigureOut">
              <a:rPr lang="ko-KR" altLang="en-US" smtClean="0"/>
              <a:t>2022-12-11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D83CF-7E3D-4B84-8DE6-7065637E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7953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F51B65-CB5E-424A-A210-7B3C910D82A4}" type="datetimeFigureOut">
              <a:rPr lang="ko-KR" altLang="en-US" smtClean="0"/>
              <a:t>2022-12-11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D83CF-7E3D-4B84-8DE6-7065637E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6580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14EFBC4-FCF8-4C48-A10E-617C03D8E164}"/>
              </a:ext>
            </a:extLst>
          </p:cNvPr>
          <p:cNvSpPr/>
          <p:nvPr/>
        </p:nvSpPr>
        <p:spPr>
          <a:xfrm>
            <a:off x="0" y="0"/>
            <a:ext cx="9906000" cy="51172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2D4F37-C6BE-415C-8C94-8BD797A0DF75}"/>
              </a:ext>
            </a:extLst>
          </p:cNvPr>
          <p:cNvSpPr txBox="1"/>
          <p:nvPr/>
        </p:nvSpPr>
        <p:spPr>
          <a:xfrm>
            <a:off x="612395" y="1270933"/>
            <a:ext cx="6814686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bg1"/>
                </a:solidFill>
              </a:rPr>
              <a:t>과제명</a:t>
            </a:r>
            <a:r>
              <a:rPr lang="en-US" altLang="ko-KR" sz="2000" b="1" dirty="0">
                <a:solidFill>
                  <a:schemeClr val="bg1"/>
                </a:solidFill>
              </a:rPr>
              <a:t>: </a:t>
            </a:r>
            <a:r>
              <a:rPr lang="ko-KR" altLang="en-US" sz="2000" b="1" dirty="0">
                <a:solidFill>
                  <a:schemeClr val="bg1"/>
                </a:solidFill>
              </a:rPr>
              <a:t>ㅁㅈㅁㅈ</a:t>
            </a:r>
            <a:endParaRPr lang="en-US" altLang="ko-KR" sz="2000" b="1" dirty="0">
              <a:solidFill>
                <a:schemeClr val="bg1"/>
              </a:solidFill>
            </a:endParaRPr>
          </a:p>
          <a:p>
            <a:r>
              <a:rPr lang="ko-KR" altLang="en-US" sz="2000" b="1" dirty="0">
                <a:solidFill>
                  <a:schemeClr val="bg1"/>
                </a:solidFill>
              </a:rPr>
              <a:t>부제</a:t>
            </a:r>
            <a:r>
              <a:rPr lang="en-US" altLang="ko-KR" sz="2000" b="1" dirty="0">
                <a:solidFill>
                  <a:schemeClr val="bg1"/>
                </a:solidFill>
              </a:rPr>
              <a:t>: </a:t>
            </a:r>
            <a:r>
              <a:rPr lang="ko-KR" altLang="en-US" sz="2000" b="1" dirty="0">
                <a:solidFill>
                  <a:schemeClr val="bg1"/>
                </a:solidFill>
              </a:rPr>
              <a:t>좋아하는 연예인의 착용 제품을 찾아주는 쇼핑 플랫폼 </a:t>
            </a:r>
            <a:endParaRPr lang="en-US" altLang="ko-KR" sz="2000" b="1" dirty="0">
              <a:solidFill>
                <a:schemeClr val="bg1"/>
              </a:solidFill>
            </a:endParaRPr>
          </a:p>
          <a:p>
            <a:r>
              <a:rPr lang="ko-KR" altLang="en-US" sz="5400" b="1" dirty="0">
                <a:solidFill>
                  <a:schemeClr val="bg1"/>
                </a:solidFill>
              </a:rPr>
              <a:t>화면설계서</a:t>
            </a:r>
            <a:endParaRPr lang="en-US" altLang="ko-KR" sz="5400" b="1" dirty="0">
              <a:solidFill>
                <a:schemeClr val="bg1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BE0D24B-C77B-4734-9D0D-CA7429EDEAEC}"/>
              </a:ext>
            </a:extLst>
          </p:cNvPr>
          <p:cNvCxnSpPr/>
          <p:nvPr/>
        </p:nvCxnSpPr>
        <p:spPr>
          <a:xfrm>
            <a:off x="713064" y="939567"/>
            <a:ext cx="411061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454A880-1573-4887-92A3-6C92FF10E8DB}"/>
              </a:ext>
            </a:extLst>
          </p:cNvPr>
          <p:cNvSpPr txBox="1"/>
          <p:nvPr/>
        </p:nvSpPr>
        <p:spPr>
          <a:xfrm>
            <a:off x="4715570" y="5859736"/>
            <a:ext cx="46762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팀명 </a:t>
            </a:r>
            <a:r>
              <a:rPr lang="en-US" altLang="ko-KR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: </a:t>
            </a:r>
            <a:r>
              <a:rPr lang="en-US" altLang="ko-KR" b="1" dirty="0"/>
              <a:t>HAPPYVIRUS</a:t>
            </a:r>
            <a:endParaRPr lang="en-US" altLang="ko-KR" dirty="0"/>
          </a:p>
          <a:p>
            <a:pPr algn="r"/>
            <a:r>
              <a:rPr lang="ko-KR" alt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팀원 </a:t>
            </a:r>
            <a:r>
              <a:rPr lang="en-US" altLang="ko-KR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:</a:t>
            </a:r>
            <a:r>
              <a:rPr lang="ko-KR" alt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ko-KR" altLang="en-US" b="1" dirty="0"/>
              <a:t>강은정</a:t>
            </a:r>
            <a:r>
              <a:rPr lang="en-US" altLang="ko-KR" b="1" dirty="0"/>
              <a:t>/</a:t>
            </a:r>
            <a:r>
              <a:rPr lang="ko-KR" altLang="en-US" b="1" dirty="0"/>
              <a:t>김윤호</a:t>
            </a:r>
            <a:r>
              <a:rPr lang="en-US" altLang="ko-KR" b="1" dirty="0"/>
              <a:t>/</a:t>
            </a:r>
            <a:r>
              <a:rPr lang="ko-KR" altLang="en-US" b="1" dirty="0"/>
              <a:t>이예지</a:t>
            </a:r>
            <a:r>
              <a:rPr lang="en-US" altLang="ko-KR" b="1" dirty="0"/>
              <a:t>/</a:t>
            </a:r>
            <a:r>
              <a:rPr lang="ko-KR" altLang="en-US" b="1" dirty="0"/>
              <a:t>문채원</a:t>
            </a:r>
            <a:r>
              <a:rPr lang="en-US" altLang="ko-KR" b="1" dirty="0"/>
              <a:t>/</a:t>
            </a:r>
            <a:r>
              <a:rPr lang="ko-KR" altLang="en-US" b="1" dirty="0"/>
              <a:t>권소현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CA2977-0557-4A5C-A995-F036D7977765}"/>
              </a:ext>
            </a:extLst>
          </p:cNvPr>
          <p:cNvSpPr txBox="1"/>
          <p:nvPr/>
        </p:nvSpPr>
        <p:spPr>
          <a:xfrm>
            <a:off x="612395" y="6136735"/>
            <a:ext cx="1348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2022. 12. 11</a:t>
            </a:r>
            <a:endParaRPr lang="ko-KR" alt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75036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7CCAA0A-5307-48D3-9858-F46440A1DFFF}"/>
              </a:ext>
            </a:extLst>
          </p:cNvPr>
          <p:cNvSpPr/>
          <p:nvPr/>
        </p:nvSpPr>
        <p:spPr>
          <a:xfrm>
            <a:off x="0" y="2"/>
            <a:ext cx="2743201" cy="685799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466D0EF9-BADE-427D-91D6-1EF0D4516307}"/>
              </a:ext>
            </a:extLst>
          </p:cNvPr>
          <p:cNvGrpSpPr/>
          <p:nvPr/>
        </p:nvGrpSpPr>
        <p:grpSpPr>
          <a:xfrm>
            <a:off x="276836" y="269845"/>
            <a:ext cx="2171089" cy="977409"/>
            <a:chOff x="276836" y="269845"/>
            <a:chExt cx="2171089" cy="97740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A58E314-C773-4F36-8C88-B79D5D98B4F8}"/>
                </a:ext>
              </a:extLst>
            </p:cNvPr>
            <p:cNvSpPr txBox="1"/>
            <p:nvPr/>
          </p:nvSpPr>
          <p:spPr>
            <a:xfrm>
              <a:off x="276836" y="269845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과제명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2FC9F57-DA73-432C-ADB1-4C65C38E146D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ㅁㅈㅁㅈ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좋아하는 연예인의 착용 제품을 찾아주는 쇼핑 플랫폼 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956FCDD1-8102-469E-963F-8CF798D512DC}"/>
              </a:ext>
            </a:extLst>
          </p:cNvPr>
          <p:cNvGrpSpPr/>
          <p:nvPr/>
        </p:nvGrpSpPr>
        <p:grpSpPr>
          <a:xfrm>
            <a:off x="276836" y="1283533"/>
            <a:ext cx="2171089" cy="608077"/>
            <a:chOff x="276836" y="1474033"/>
            <a:chExt cx="2171089" cy="60807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11D4FEC-A08E-42DB-9970-9FD7B36730CB}"/>
                </a:ext>
              </a:extLst>
            </p:cNvPr>
            <p:cNvSpPr txBox="1"/>
            <p:nvPr/>
          </p:nvSpPr>
          <p:spPr>
            <a:xfrm>
              <a:off x="276836" y="1474033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화면이름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5279311-CDE0-44BF-8410-51979300FD53}"/>
                </a:ext>
              </a:extLst>
            </p:cNvPr>
            <p:cNvSpPr txBox="1"/>
            <p:nvPr/>
          </p:nvSpPr>
          <p:spPr>
            <a:xfrm>
              <a:off x="276836" y="1805111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 마이페이지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CE8B1C68-700F-45A9-8016-5ED0A02FFBE2}"/>
              </a:ext>
            </a:extLst>
          </p:cNvPr>
          <p:cNvGrpSpPr/>
          <p:nvPr/>
        </p:nvGrpSpPr>
        <p:grpSpPr>
          <a:xfrm>
            <a:off x="276836" y="2287696"/>
            <a:ext cx="2171089" cy="608077"/>
            <a:chOff x="276836" y="2678221"/>
            <a:chExt cx="2171089" cy="60807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A754930-80DC-40A4-874B-EBE42B054C69}"/>
                </a:ext>
              </a:extLst>
            </p:cNvPr>
            <p:cNvSpPr txBox="1"/>
            <p:nvPr/>
          </p:nvSpPr>
          <p:spPr>
            <a:xfrm>
              <a:off x="276836" y="2678221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화면코드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23439F9-C374-4017-AD5C-0C17D06FDD60}"/>
                </a:ext>
              </a:extLst>
            </p:cNvPr>
            <p:cNvSpPr txBox="1"/>
            <p:nvPr/>
          </p:nvSpPr>
          <p:spPr>
            <a:xfrm>
              <a:off x="276836" y="3009299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Mypage01</a:t>
              </a: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3B60CFA0-0763-417B-8AE3-E4433CBD2755}"/>
              </a:ext>
            </a:extLst>
          </p:cNvPr>
          <p:cNvGrpSpPr/>
          <p:nvPr/>
        </p:nvGrpSpPr>
        <p:grpSpPr>
          <a:xfrm>
            <a:off x="276836" y="3104991"/>
            <a:ext cx="2171089" cy="608077"/>
            <a:chOff x="276836" y="3666966"/>
            <a:chExt cx="2171089" cy="60807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DBDFEAB-84D3-47DC-AEB0-DD14BE3C3381}"/>
                </a:ext>
              </a:extLst>
            </p:cNvPr>
            <p:cNvSpPr txBox="1"/>
            <p:nvPr/>
          </p:nvSpPr>
          <p:spPr>
            <a:xfrm>
              <a:off x="276836" y="3666966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작성자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E876C31-DEE5-4929-A872-47CFFD6D977C}"/>
                </a:ext>
              </a:extLst>
            </p:cNvPr>
            <p:cNvSpPr txBox="1"/>
            <p:nvPr/>
          </p:nvSpPr>
          <p:spPr>
            <a:xfrm>
              <a:off x="276836" y="3998044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팀원</a:t>
              </a:r>
              <a:r>
                <a:rPr lang="en-US" altLang="ko-KR" sz="1200" dirty="0">
                  <a:solidFill>
                    <a:schemeClr val="bg1"/>
                  </a:solidFill>
                </a:rPr>
                <a:t>: </a:t>
              </a:r>
              <a:r>
                <a:rPr lang="ko-KR" altLang="en-US" sz="1200" dirty="0">
                  <a:solidFill>
                    <a:schemeClr val="bg1"/>
                  </a:solidFill>
                </a:rPr>
                <a:t>이예지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2EE50EF-1C64-4D24-A8FC-FEB31ECABF02}"/>
              </a:ext>
            </a:extLst>
          </p:cNvPr>
          <p:cNvSpPr/>
          <p:nvPr/>
        </p:nvSpPr>
        <p:spPr>
          <a:xfrm>
            <a:off x="2743200" y="5172074"/>
            <a:ext cx="7162799" cy="16859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7EFCDDE-1130-408D-9BF1-4DAA52C217DC}"/>
              </a:ext>
            </a:extLst>
          </p:cNvPr>
          <p:cNvSpPr txBox="1"/>
          <p:nvPr/>
        </p:nvSpPr>
        <p:spPr>
          <a:xfrm>
            <a:off x="3020037" y="5412546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rgbClr val="0090D0"/>
                </a:solidFill>
              </a:rPr>
              <a:t>화면설명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DBB6D9D-7151-48F9-9712-A4D8DDC0AA70}"/>
              </a:ext>
            </a:extLst>
          </p:cNvPr>
          <p:cNvSpPr txBox="1"/>
          <p:nvPr/>
        </p:nvSpPr>
        <p:spPr>
          <a:xfrm>
            <a:off x="3020037" y="5781724"/>
            <a:ext cx="24663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CA1DD512-4BF6-481A-95B3-0402591A68BA}"/>
              </a:ext>
            </a:extLst>
          </p:cNvPr>
          <p:cNvGrpSpPr/>
          <p:nvPr/>
        </p:nvGrpSpPr>
        <p:grpSpPr>
          <a:xfrm>
            <a:off x="276836" y="3936433"/>
            <a:ext cx="2171089" cy="608077"/>
            <a:chOff x="276836" y="269845"/>
            <a:chExt cx="2171089" cy="608077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2C757D1-6594-4C66-81E7-820AE4027158}"/>
                </a:ext>
              </a:extLst>
            </p:cNvPr>
            <p:cNvSpPr txBox="1"/>
            <p:nvPr/>
          </p:nvSpPr>
          <p:spPr>
            <a:xfrm>
              <a:off x="276836" y="269845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유의사항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86AE12A-76EC-49AD-A2BE-EBED9566CBB2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4A3FAFFD-4C84-4F14-8CFD-262EC1F85AD5}"/>
              </a:ext>
            </a:extLst>
          </p:cNvPr>
          <p:cNvSpPr txBox="1"/>
          <p:nvPr/>
        </p:nvSpPr>
        <p:spPr>
          <a:xfrm>
            <a:off x="5763239" y="5781723"/>
            <a:ext cx="24663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DAFE566-625F-AB51-417C-09E9A40995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20036" y="799277"/>
            <a:ext cx="6609127" cy="4183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742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7CCAA0A-5307-48D3-9858-F46440A1DFFF}"/>
              </a:ext>
            </a:extLst>
          </p:cNvPr>
          <p:cNvSpPr/>
          <p:nvPr/>
        </p:nvSpPr>
        <p:spPr>
          <a:xfrm>
            <a:off x="0" y="2"/>
            <a:ext cx="2743201" cy="685799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466D0EF9-BADE-427D-91D6-1EF0D4516307}"/>
              </a:ext>
            </a:extLst>
          </p:cNvPr>
          <p:cNvGrpSpPr/>
          <p:nvPr/>
        </p:nvGrpSpPr>
        <p:grpSpPr>
          <a:xfrm>
            <a:off x="276836" y="269845"/>
            <a:ext cx="2171089" cy="792743"/>
            <a:chOff x="276836" y="269845"/>
            <a:chExt cx="2171089" cy="79274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A58E314-C773-4F36-8C88-B79D5D98B4F8}"/>
                </a:ext>
              </a:extLst>
            </p:cNvPr>
            <p:cNvSpPr txBox="1"/>
            <p:nvPr/>
          </p:nvSpPr>
          <p:spPr>
            <a:xfrm>
              <a:off x="276836" y="269845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과제명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2FC9F57-DA73-432C-ADB1-4C65C38E146D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과제명을 입력해주세요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ko-KR" altLang="en-US" sz="1200" dirty="0">
                  <a:solidFill>
                    <a:schemeClr val="bg1"/>
                  </a:solidFill>
                </a:rPr>
                <a:t>두줄까지 가능합니다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956FCDD1-8102-469E-963F-8CF798D512DC}"/>
              </a:ext>
            </a:extLst>
          </p:cNvPr>
          <p:cNvGrpSpPr/>
          <p:nvPr/>
        </p:nvGrpSpPr>
        <p:grpSpPr>
          <a:xfrm>
            <a:off x="276836" y="1283533"/>
            <a:ext cx="2171089" cy="608077"/>
            <a:chOff x="276836" y="1474033"/>
            <a:chExt cx="2171089" cy="60807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11D4FEC-A08E-42DB-9970-9FD7B36730CB}"/>
                </a:ext>
              </a:extLst>
            </p:cNvPr>
            <p:cNvSpPr txBox="1"/>
            <p:nvPr/>
          </p:nvSpPr>
          <p:spPr>
            <a:xfrm>
              <a:off x="276836" y="1474033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>
                  <a:solidFill>
                    <a:schemeClr val="bg1"/>
                  </a:solidFill>
                </a:rPr>
                <a:t>화면이름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5279311-CDE0-44BF-8410-51979300FD53}"/>
                </a:ext>
              </a:extLst>
            </p:cNvPr>
            <p:cNvSpPr txBox="1"/>
            <p:nvPr/>
          </p:nvSpPr>
          <p:spPr>
            <a:xfrm>
              <a:off x="276836" y="1805111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회원가입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CE8B1C68-700F-45A9-8016-5ED0A02FFBE2}"/>
              </a:ext>
            </a:extLst>
          </p:cNvPr>
          <p:cNvGrpSpPr/>
          <p:nvPr/>
        </p:nvGrpSpPr>
        <p:grpSpPr>
          <a:xfrm>
            <a:off x="276836" y="2287696"/>
            <a:ext cx="2171089" cy="608077"/>
            <a:chOff x="276836" y="2678221"/>
            <a:chExt cx="2171089" cy="60807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A754930-80DC-40A4-874B-EBE42B054C69}"/>
                </a:ext>
              </a:extLst>
            </p:cNvPr>
            <p:cNvSpPr txBox="1"/>
            <p:nvPr/>
          </p:nvSpPr>
          <p:spPr>
            <a:xfrm>
              <a:off x="276836" y="2678221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화면코드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23439F9-C374-4017-AD5C-0C17D06FDD60}"/>
                </a:ext>
              </a:extLst>
            </p:cNvPr>
            <p:cNvSpPr txBox="1"/>
            <p:nvPr/>
          </p:nvSpPr>
          <p:spPr>
            <a:xfrm>
              <a:off x="276836" y="3009299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예시</a:t>
              </a:r>
              <a:r>
                <a:rPr lang="en-US" altLang="ko-KR" sz="1200" dirty="0">
                  <a:solidFill>
                    <a:schemeClr val="bg1"/>
                  </a:solidFill>
                </a:rPr>
                <a:t>) main_login_01</a:t>
              </a: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3B60CFA0-0763-417B-8AE3-E4433CBD2755}"/>
              </a:ext>
            </a:extLst>
          </p:cNvPr>
          <p:cNvGrpSpPr/>
          <p:nvPr/>
        </p:nvGrpSpPr>
        <p:grpSpPr>
          <a:xfrm>
            <a:off x="276836" y="3104991"/>
            <a:ext cx="2171089" cy="608077"/>
            <a:chOff x="276836" y="3666966"/>
            <a:chExt cx="2171089" cy="60807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DBDFEAB-84D3-47DC-AEB0-DD14BE3C3381}"/>
                </a:ext>
              </a:extLst>
            </p:cNvPr>
            <p:cNvSpPr txBox="1"/>
            <p:nvPr/>
          </p:nvSpPr>
          <p:spPr>
            <a:xfrm>
              <a:off x="276836" y="3666966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작성자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E876C31-DEE5-4929-A872-47CFFD6D977C}"/>
                </a:ext>
              </a:extLst>
            </p:cNvPr>
            <p:cNvSpPr txBox="1"/>
            <p:nvPr/>
          </p:nvSpPr>
          <p:spPr>
            <a:xfrm>
              <a:off x="276836" y="3998044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팀장 </a:t>
              </a:r>
              <a:r>
                <a:rPr lang="en-US" altLang="ko-KR" sz="1200" dirty="0">
                  <a:solidFill>
                    <a:schemeClr val="bg1"/>
                  </a:solidFill>
                </a:rPr>
                <a:t>– </a:t>
              </a:r>
              <a:r>
                <a:rPr lang="ko-KR" altLang="en-US" sz="1200" dirty="0">
                  <a:solidFill>
                    <a:schemeClr val="bg1"/>
                  </a:solidFill>
                </a:rPr>
                <a:t>홍길동 </a:t>
              </a:r>
              <a:r>
                <a:rPr lang="en-US" altLang="ko-KR" sz="1200" dirty="0">
                  <a:solidFill>
                    <a:schemeClr val="bg1"/>
                  </a:solidFill>
                </a:rPr>
                <a:t>/ </a:t>
              </a:r>
              <a:r>
                <a:rPr lang="ko-KR" altLang="en-US" sz="1200" dirty="0">
                  <a:solidFill>
                    <a:schemeClr val="bg1"/>
                  </a:solidFill>
                </a:rPr>
                <a:t>팀원 </a:t>
              </a:r>
              <a:r>
                <a:rPr lang="en-US" altLang="ko-KR" sz="1200" dirty="0">
                  <a:solidFill>
                    <a:schemeClr val="bg1"/>
                  </a:solidFill>
                </a:rPr>
                <a:t>- </a:t>
              </a:r>
              <a:r>
                <a:rPr lang="ko-KR" altLang="en-US" sz="1200" dirty="0">
                  <a:solidFill>
                    <a:schemeClr val="bg1"/>
                  </a:solidFill>
                </a:rPr>
                <a:t>고길동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2EE50EF-1C64-4D24-A8FC-FEB31ECABF02}"/>
              </a:ext>
            </a:extLst>
          </p:cNvPr>
          <p:cNvSpPr/>
          <p:nvPr/>
        </p:nvSpPr>
        <p:spPr>
          <a:xfrm>
            <a:off x="2743200" y="5172074"/>
            <a:ext cx="7162799" cy="16859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7EFCDDE-1130-408D-9BF1-4DAA52C217DC}"/>
              </a:ext>
            </a:extLst>
          </p:cNvPr>
          <p:cNvSpPr txBox="1"/>
          <p:nvPr/>
        </p:nvSpPr>
        <p:spPr>
          <a:xfrm>
            <a:off x="3020037" y="5412546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rgbClr val="0090D0"/>
                </a:solidFill>
              </a:rPr>
              <a:t>화면설명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DBB6D9D-7151-48F9-9712-A4D8DDC0AA70}"/>
              </a:ext>
            </a:extLst>
          </p:cNvPr>
          <p:cNvSpPr txBox="1"/>
          <p:nvPr/>
        </p:nvSpPr>
        <p:spPr>
          <a:xfrm>
            <a:off x="3020037" y="5781724"/>
            <a:ext cx="24663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CA1DD512-4BF6-481A-95B3-0402591A68BA}"/>
              </a:ext>
            </a:extLst>
          </p:cNvPr>
          <p:cNvGrpSpPr/>
          <p:nvPr/>
        </p:nvGrpSpPr>
        <p:grpSpPr>
          <a:xfrm>
            <a:off x="276836" y="3936433"/>
            <a:ext cx="2171089" cy="2270070"/>
            <a:chOff x="276836" y="269845"/>
            <a:chExt cx="2171089" cy="2270070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2C757D1-6594-4C66-81E7-820AE4027158}"/>
                </a:ext>
              </a:extLst>
            </p:cNvPr>
            <p:cNvSpPr txBox="1"/>
            <p:nvPr/>
          </p:nvSpPr>
          <p:spPr>
            <a:xfrm>
              <a:off x="276836" y="269845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유의사항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86AE12A-76EC-49AD-A2BE-EBED9566CBB2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4A3FAFFD-4C84-4F14-8CFD-262EC1F85AD5}"/>
              </a:ext>
            </a:extLst>
          </p:cNvPr>
          <p:cNvSpPr txBox="1"/>
          <p:nvPr/>
        </p:nvSpPr>
        <p:spPr>
          <a:xfrm>
            <a:off x="5763239" y="5781723"/>
            <a:ext cx="24663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3A67E37-EEE3-4A66-973B-372029B86E40}"/>
              </a:ext>
            </a:extLst>
          </p:cNvPr>
          <p:cNvSpPr txBox="1"/>
          <p:nvPr/>
        </p:nvSpPr>
        <p:spPr>
          <a:xfrm>
            <a:off x="10564954" y="693256"/>
            <a:ext cx="2315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0090D0"/>
                </a:solidFill>
              </a:rPr>
              <a:t>화면설계서 작성방법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FE04A43-EEED-44D1-B05B-650A885F5BD8}"/>
              </a:ext>
            </a:extLst>
          </p:cNvPr>
          <p:cNvSpPr txBox="1"/>
          <p:nvPr/>
        </p:nvSpPr>
        <p:spPr>
          <a:xfrm>
            <a:off x="10279343" y="1614611"/>
            <a:ext cx="6032960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화면설계 자체가 시간이 </a:t>
            </a:r>
            <a:r>
              <a:rPr lang="ko-KR" altLang="en-US" sz="1200" b="1" dirty="0" err="1"/>
              <a:t>오래걸리고</a:t>
            </a:r>
            <a:r>
              <a:rPr lang="ko-KR" altLang="en-US" sz="1200" b="1" dirty="0"/>
              <a:t> 어려운 부분이지만 기획에 있어서 기능</a:t>
            </a:r>
            <a:r>
              <a:rPr lang="en-US" altLang="ko-KR" sz="1200" b="1" dirty="0"/>
              <a:t>, </a:t>
            </a:r>
            <a:r>
              <a:rPr lang="ko-KR" altLang="en-US" sz="1200" b="1" dirty="0"/>
              <a:t>디자인 정의에 가장 탁월한 방법 중 하나이니 꼭 화면설계서 작성을 진행해주세요</a:t>
            </a:r>
            <a:r>
              <a:rPr lang="en-US" altLang="ko-KR" sz="1200" b="1" dirty="0"/>
              <a:t>!</a:t>
            </a:r>
          </a:p>
          <a:p>
            <a:endParaRPr lang="en-US" altLang="ko-KR" sz="1200" dirty="0"/>
          </a:p>
          <a:p>
            <a:r>
              <a:rPr lang="en-US" altLang="ko-KR" sz="1200" dirty="0"/>
              <a:t>- </a:t>
            </a:r>
            <a:r>
              <a:rPr lang="ko-KR" altLang="en-US" sz="1200" dirty="0"/>
              <a:t>화면이름 </a:t>
            </a:r>
            <a:r>
              <a:rPr lang="en-US" altLang="ko-KR" sz="1200" dirty="0"/>
              <a:t>: </a:t>
            </a:r>
            <a:r>
              <a:rPr lang="ko-KR" altLang="en-US" sz="1200" dirty="0"/>
              <a:t>해당 화면의 특징을 설명</a:t>
            </a:r>
            <a:r>
              <a:rPr lang="en-US" altLang="ko-KR" sz="1200" dirty="0"/>
              <a:t>, </a:t>
            </a:r>
            <a:r>
              <a:rPr lang="ko-KR" altLang="en-US" sz="1200" dirty="0"/>
              <a:t>세부기능 페이지일 경우 각 페이지별로</a:t>
            </a:r>
            <a:endParaRPr lang="en-US" altLang="ko-KR" sz="1200" dirty="0"/>
          </a:p>
          <a:p>
            <a:r>
              <a:rPr lang="ko-KR" altLang="en-US" sz="1200" dirty="0"/>
              <a:t>이름이 달라 분류될 수 있어야 한다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r>
              <a:rPr lang="ko-KR" altLang="en-US" sz="1200" dirty="0"/>
              <a:t> </a:t>
            </a:r>
            <a:r>
              <a:rPr lang="en-US" altLang="ko-KR" sz="1200" dirty="0"/>
              <a:t>- </a:t>
            </a:r>
            <a:r>
              <a:rPr lang="ko-KR" altLang="en-US" sz="1200" dirty="0"/>
              <a:t>화면코드 </a:t>
            </a:r>
            <a:r>
              <a:rPr lang="en-US" altLang="ko-KR" sz="1200" dirty="0"/>
              <a:t>: </a:t>
            </a:r>
            <a:r>
              <a:rPr lang="ko-KR" altLang="en-US" sz="1200" dirty="0"/>
              <a:t>화면코드는 안드로이드 액티비티나 </a:t>
            </a:r>
            <a:r>
              <a:rPr lang="en-US" altLang="ko-KR" sz="1200" dirty="0"/>
              <a:t>xml / </a:t>
            </a:r>
            <a:r>
              <a:rPr lang="ko-KR" altLang="en-US" sz="1200" dirty="0"/>
              <a:t>웹의 경우 </a:t>
            </a:r>
            <a:r>
              <a:rPr lang="en-US" altLang="ko-KR" sz="1200" dirty="0" err="1"/>
              <a:t>css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js</a:t>
            </a:r>
            <a:r>
              <a:rPr lang="en-US" altLang="ko-KR" sz="1200" dirty="0"/>
              <a:t>, html </a:t>
            </a:r>
            <a:r>
              <a:rPr lang="ko-KR" altLang="en-US" sz="1200" dirty="0"/>
              <a:t>등의</a:t>
            </a:r>
            <a:endParaRPr lang="en-US" altLang="ko-KR" sz="1200" dirty="0"/>
          </a:p>
          <a:p>
            <a:r>
              <a:rPr lang="ko-KR" altLang="en-US" sz="1200" dirty="0"/>
              <a:t>파일명과 통일화 시키면 프로젝트 관리가 편함</a:t>
            </a:r>
            <a:r>
              <a:rPr lang="en-US" altLang="ko-KR" sz="1200" dirty="0"/>
              <a:t>, </a:t>
            </a:r>
            <a:r>
              <a:rPr lang="ko-KR" altLang="en-US" sz="1200" dirty="0"/>
              <a:t>영어</a:t>
            </a:r>
            <a:r>
              <a:rPr lang="en-US" altLang="ko-KR" sz="1200" dirty="0"/>
              <a:t>+</a:t>
            </a:r>
            <a:r>
              <a:rPr lang="ko-KR" altLang="en-US" sz="1200" dirty="0" err="1"/>
              <a:t>언더바</a:t>
            </a:r>
            <a:r>
              <a:rPr lang="en-US" altLang="ko-KR" sz="1200" dirty="0"/>
              <a:t>+</a:t>
            </a:r>
            <a:r>
              <a:rPr lang="ko-KR" altLang="en-US" sz="1200" dirty="0"/>
              <a:t>숫자로만 이루어져야</a:t>
            </a:r>
            <a:endParaRPr lang="en-US" altLang="ko-KR" sz="1200" dirty="0"/>
          </a:p>
          <a:p>
            <a:r>
              <a:rPr lang="ko-KR" altLang="en-US" sz="1200" dirty="0"/>
              <a:t>관리가 편하다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r>
              <a:rPr lang="en-US" altLang="ko-KR" sz="1200" dirty="0"/>
              <a:t>- </a:t>
            </a:r>
            <a:r>
              <a:rPr lang="ko-KR" altLang="en-US" sz="1200" dirty="0"/>
              <a:t>작성자 </a:t>
            </a:r>
            <a:r>
              <a:rPr lang="en-US" altLang="ko-KR" sz="1200" dirty="0"/>
              <a:t>: </a:t>
            </a:r>
            <a:r>
              <a:rPr lang="ko-KR" altLang="en-US" sz="1200" dirty="0"/>
              <a:t>해당 화면을 설계한 작성자명을 입력해주면 된다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r>
              <a:rPr lang="en-US" altLang="ko-KR" sz="1200" dirty="0"/>
              <a:t>- </a:t>
            </a:r>
            <a:r>
              <a:rPr lang="ko-KR" altLang="en-US" sz="1200" dirty="0"/>
              <a:t>유의사항 </a:t>
            </a:r>
            <a:r>
              <a:rPr lang="en-US" altLang="ko-KR" sz="1200" dirty="0"/>
              <a:t>: </a:t>
            </a:r>
            <a:r>
              <a:rPr lang="ko-KR" altLang="en-US" sz="1200" dirty="0"/>
              <a:t>운영체제나</a:t>
            </a:r>
            <a:r>
              <a:rPr lang="en-US" altLang="ko-KR" sz="1200" dirty="0"/>
              <a:t>, </a:t>
            </a:r>
            <a:r>
              <a:rPr lang="ko-KR" altLang="en-US" sz="1200" dirty="0"/>
              <a:t>기기종류에 따른 주의할 점이나 알아야할 사항과 예외처리나 화면 구동 시 주의사항을 적어주면 된다</a:t>
            </a:r>
            <a:r>
              <a:rPr lang="en-US" altLang="ko-KR" sz="1200" dirty="0"/>
              <a:t>. </a:t>
            </a:r>
          </a:p>
          <a:p>
            <a:endParaRPr lang="en-US" altLang="ko-KR" sz="1200" dirty="0"/>
          </a:p>
          <a:p>
            <a:r>
              <a:rPr lang="en-US" altLang="ko-KR" sz="1200" dirty="0"/>
              <a:t>- </a:t>
            </a:r>
            <a:r>
              <a:rPr lang="ko-KR" altLang="en-US" sz="1200" dirty="0"/>
              <a:t>화면설명 </a:t>
            </a:r>
            <a:r>
              <a:rPr lang="en-US" altLang="ko-KR" sz="1200" dirty="0"/>
              <a:t>: </a:t>
            </a:r>
            <a:r>
              <a:rPr lang="ko-KR" altLang="en-US" sz="1200" dirty="0"/>
              <a:t>각 버튼</a:t>
            </a:r>
            <a:r>
              <a:rPr lang="en-US" altLang="ko-KR" sz="1200" dirty="0"/>
              <a:t>, </a:t>
            </a:r>
            <a:r>
              <a:rPr lang="ko-KR" altLang="en-US" sz="1200" dirty="0" err="1"/>
              <a:t>입력창</a:t>
            </a:r>
            <a:r>
              <a:rPr lang="en-US" altLang="ko-KR" sz="1200" dirty="0"/>
              <a:t>, </a:t>
            </a:r>
            <a:r>
              <a:rPr lang="ko-KR" altLang="en-US" sz="1200" dirty="0"/>
              <a:t>텍스트</a:t>
            </a:r>
            <a:r>
              <a:rPr lang="en-US" altLang="ko-KR" sz="1200" dirty="0"/>
              <a:t>, </a:t>
            </a:r>
            <a:r>
              <a:rPr lang="ko-KR" altLang="en-US" sz="1200" dirty="0"/>
              <a:t>이미지 등 화면 내 모든 요소에 대한 설명을 번호를 달아</a:t>
            </a:r>
            <a:r>
              <a:rPr lang="en-US" altLang="ko-KR" sz="1200" dirty="0"/>
              <a:t>(</a:t>
            </a:r>
            <a:r>
              <a:rPr lang="ko-KR" altLang="en-US" sz="1200" dirty="0"/>
              <a:t>넘버링</a:t>
            </a:r>
            <a:r>
              <a:rPr lang="en-US" altLang="ko-KR" sz="1200" dirty="0"/>
              <a:t>) </a:t>
            </a:r>
            <a:r>
              <a:rPr lang="ko-KR" altLang="en-US" sz="1200" dirty="0"/>
              <a:t>상세히 번호별로 구분하여 설명해주면 된다</a:t>
            </a:r>
            <a:r>
              <a:rPr lang="en-US" altLang="ko-KR" sz="1200" dirty="0"/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7528FF-FA78-853F-4F35-997C1841A285}"/>
              </a:ext>
            </a:extLst>
          </p:cNvPr>
          <p:cNvSpPr txBox="1"/>
          <p:nvPr/>
        </p:nvSpPr>
        <p:spPr>
          <a:xfrm>
            <a:off x="5294706" y="324823"/>
            <a:ext cx="59912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회원가입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C32660-00D6-0215-9FBC-0CA134C7A621}"/>
              </a:ext>
            </a:extLst>
          </p:cNvPr>
          <p:cNvSpPr txBox="1"/>
          <p:nvPr/>
        </p:nvSpPr>
        <p:spPr>
          <a:xfrm>
            <a:off x="3155074" y="1253508"/>
            <a:ext cx="1098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아이디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E2FE7B9-6594-3988-E9AF-71BD05137512}"/>
              </a:ext>
            </a:extLst>
          </p:cNvPr>
          <p:cNvSpPr txBox="1"/>
          <p:nvPr/>
        </p:nvSpPr>
        <p:spPr>
          <a:xfrm>
            <a:off x="3155074" y="1888453"/>
            <a:ext cx="1098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비밀번호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4889ED8-2EF8-9808-FF1C-27A646E7E2BF}"/>
              </a:ext>
            </a:extLst>
          </p:cNvPr>
          <p:cNvSpPr txBox="1"/>
          <p:nvPr/>
        </p:nvSpPr>
        <p:spPr>
          <a:xfrm>
            <a:off x="3155074" y="2514328"/>
            <a:ext cx="1797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비밀번호 확인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B1537C1-2B3E-6382-301C-A752E3F95D12}"/>
              </a:ext>
            </a:extLst>
          </p:cNvPr>
          <p:cNvSpPr txBox="1"/>
          <p:nvPr/>
        </p:nvSpPr>
        <p:spPr>
          <a:xfrm>
            <a:off x="3183701" y="3140203"/>
            <a:ext cx="1098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성별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9D46B3B-FDAC-72EF-3B79-400EC083F0C1}"/>
              </a:ext>
            </a:extLst>
          </p:cNvPr>
          <p:cNvSpPr txBox="1"/>
          <p:nvPr/>
        </p:nvSpPr>
        <p:spPr>
          <a:xfrm>
            <a:off x="3171127" y="3713068"/>
            <a:ext cx="1098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닉네임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E7594DB-608C-6650-7990-7DB4F086D394}"/>
              </a:ext>
            </a:extLst>
          </p:cNvPr>
          <p:cNvSpPr/>
          <p:nvPr/>
        </p:nvSpPr>
        <p:spPr>
          <a:xfrm>
            <a:off x="5073480" y="4375944"/>
            <a:ext cx="2241755" cy="5317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확인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5D61ACC-EAE3-0F4D-AB14-DB945547F7B3}"/>
              </a:ext>
            </a:extLst>
          </p:cNvPr>
          <p:cNvSpPr txBox="1"/>
          <p:nvPr/>
        </p:nvSpPr>
        <p:spPr>
          <a:xfrm>
            <a:off x="5294705" y="1245279"/>
            <a:ext cx="4041057" cy="369332"/>
          </a:xfrm>
          <a:prstGeom prst="rect">
            <a:avLst/>
          </a:prstGeom>
          <a:noFill/>
          <a:ln w="28575"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75000"/>
                  </a:schemeClr>
                </a:solidFill>
              </a:rPr>
              <a:t>아이디를 입력해주세요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5D1581C-00E4-5F89-522E-BBAC4812EB00}"/>
              </a:ext>
            </a:extLst>
          </p:cNvPr>
          <p:cNvSpPr txBox="1"/>
          <p:nvPr/>
        </p:nvSpPr>
        <p:spPr>
          <a:xfrm>
            <a:off x="5294704" y="1858909"/>
            <a:ext cx="4041057" cy="369332"/>
          </a:xfrm>
          <a:prstGeom prst="rect">
            <a:avLst/>
          </a:prstGeom>
          <a:noFill/>
          <a:ln w="28575"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75000"/>
                  </a:schemeClr>
                </a:solidFill>
              </a:rPr>
              <a:t>비밀번호를 입력해주세요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E23CF29-7C7D-47A5-B5E5-03C80E54B629}"/>
              </a:ext>
            </a:extLst>
          </p:cNvPr>
          <p:cNvSpPr txBox="1"/>
          <p:nvPr/>
        </p:nvSpPr>
        <p:spPr>
          <a:xfrm>
            <a:off x="5287833" y="2473130"/>
            <a:ext cx="4041057" cy="369332"/>
          </a:xfrm>
          <a:prstGeom prst="rect">
            <a:avLst/>
          </a:prstGeom>
          <a:noFill/>
          <a:ln w="28575"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75000"/>
                  </a:schemeClr>
                </a:solidFill>
              </a:rPr>
              <a:t>비밀번호를 다시 입력해주세요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1005E07-E73C-4215-2921-31FE0E06E07A}"/>
              </a:ext>
            </a:extLst>
          </p:cNvPr>
          <p:cNvSpPr txBox="1"/>
          <p:nvPr/>
        </p:nvSpPr>
        <p:spPr>
          <a:xfrm>
            <a:off x="5294704" y="3059668"/>
            <a:ext cx="4041057" cy="369332"/>
          </a:xfrm>
          <a:prstGeom prst="rect">
            <a:avLst/>
          </a:prstGeom>
          <a:noFill/>
          <a:ln w="28575"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75000"/>
                  </a:schemeClr>
                </a:solidFill>
              </a:rPr>
              <a:t>성별을 선택해주세요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63725F1-4994-C505-DAD9-69953124B429}"/>
              </a:ext>
            </a:extLst>
          </p:cNvPr>
          <p:cNvSpPr txBox="1"/>
          <p:nvPr/>
        </p:nvSpPr>
        <p:spPr>
          <a:xfrm>
            <a:off x="5294704" y="3668662"/>
            <a:ext cx="4041057" cy="369332"/>
          </a:xfrm>
          <a:prstGeom prst="rect">
            <a:avLst/>
          </a:prstGeom>
          <a:noFill/>
          <a:ln w="28575"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75000"/>
                  </a:schemeClr>
                </a:solidFill>
              </a:rPr>
              <a:t>닉네임을 입력해주세요</a:t>
            </a:r>
          </a:p>
        </p:txBody>
      </p:sp>
    </p:spTree>
    <p:extLst>
      <p:ext uri="{BB962C8B-B14F-4D97-AF65-F5344CB8AC3E}">
        <p14:creationId xmlns:p14="http://schemas.microsoft.com/office/powerpoint/2010/main" val="30187056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7CCAA0A-5307-48D3-9858-F46440A1DFFF}"/>
              </a:ext>
            </a:extLst>
          </p:cNvPr>
          <p:cNvSpPr/>
          <p:nvPr/>
        </p:nvSpPr>
        <p:spPr>
          <a:xfrm>
            <a:off x="0" y="2"/>
            <a:ext cx="2743201" cy="685799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466D0EF9-BADE-427D-91D6-1EF0D4516307}"/>
              </a:ext>
            </a:extLst>
          </p:cNvPr>
          <p:cNvGrpSpPr/>
          <p:nvPr/>
        </p:nvGrpSpPr>
        <p:grpSpPr>
          <a:xfrm>
            <a:off x="276836" y="239438"/>
            <a:ext cx="2171089" cy="823150"/>
            <a:chOff x="276836" y="239438"/>
            <a:chExt cx="2171089" cy="82315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A58E314-C773-4F36-8C88-B79D5D98B4F8}"/>
                </a:ext>
              </a:extLst>
            </p:cNvPr>
            <p:cNvSpPr txBox="1"/>
            <p:nvPr/>
          </p:nvSpPr>
          <p:spPr>
            <a:xfrm>
              <a:off x="276836" y="239438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ㅁㅈㅁㅈ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2FC9F57-DA73-432C-ADB1-4C65C38E146D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이미지를 통한 상품검색 및 구입 서비스 플랫폼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956FCDD1-8102-469E-963F-8CF798D512DC}"/>
              </a:ext>
            </a:extLst>
          </p:cNvPr>
          <p:cNvGrpSpPr/>
          <p:nvPr/>
        </p:nvGrpSpPr>
        <p:grpSpPr>
          <a:xfrm>
            <a:off x="276835" y="1273245"/>
            <a:ext cx="2171090" cy="618365"/>
            <a:chOff x="276835" y="1463745"/>
            <a:chExt cx="2171090" cy="618365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11D4FEC-A08E-42DB-9970-9FD7B36730CB}"/>
                </a:ext>
              </a:extLst>
            </p:cNvPr>
            <p:cNvSpPr txBox="1"/>
            <p:nvPr/>
          </p:nvSpPr>
          <p:spPr>
            <a:xfrm>
              <a:off x="276835" y="1463745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화면이름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5279311-CDE0-44BF-8410-51979300FD53}"/>
                </a:ext>
              </a:extLst>
            </p:cNvPr>
            <p:cNvSpPr txBox="1"/>
            <p:nvPr/>
          </p:nvSpPr>
          <p:spPr>
            <a:xfrm>
              <a:off x="276836" y="1805111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로그인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CE8B1C68-700F-45A9-8016-5ED0A02FFBE2}"/>
              </a:ext>
            </a:extLst>
          </p:cNvPr>
          <p:cNvGrpSpPr/>
          <p:nvPr/>
        </p:nvGrpSpPr>
        <p:grpSpPr>
          <a:xfrm>
            <a:off x="276836" y="2287696"/>
            <a:ext cx="2171089" cy="608077"/>
            <a:chOff x="276836" y="2678221"/>
            <a:chExt cx="2171089" cy="60807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A754930-80DC-40A4-874B-EBE42B054C69}"/>
                </a:ext>
              </a:extLst>
            </p:cNvPr>
            <p:cNvSpPr txBox="1"/>
            <p:nvPr/>
          </p:nvSpPr>
          <p:spPr>
            <a:xfrm>
              <a:off x="276836" y="2678221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화면코드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23439F9-C374-4017-AD5C-0C17D06FDD60}"/>
                </a:ext>
              </a:extLst>
            </p:cNvPr>
            <p:cNvSpPr txBox="1"/>
            <p:nvPr/>
          </p:nvSpPr>
          <p:spPr>
            <a:xfrm>
              <a:off x="276836" y="3009299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예시</a:t>
              </a:r>
              <a:r>
                <a:rPr lang="en-US" altLang="ko-KR" sz="1200" dirty="0">
                  <a:solidFill>
                    <a:schemeClr val="bg1"/>
                  </a:solidFill>
                </a:rPr>
                <a:t>) main_login_01</a:t>
              </a: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3B60CFA0-0763-417B-8AE3-E4433CBD2755}"/>
              </a:ext>
            </a:extLst>
          </p:cNvPr>
          <p:cNvGrpSpPr/>
          <p:nvPr/>
        </p:nvGrpSpPr>
        <p:grpSpPr>
          <a:xfrm>
            <a:off x="276836" y="3104991"/>
            <a:ext cx="2171089" cy="608077"/>
            <a:chOff x="276836" y="3666966"/>
            <a:chExt cx="2171089" cy="60807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DBDFEAB-84D3-47DC-AEB0-DD14BE3C3381}"/>
                </a:ext>
              </a:extLst>
            </p:cNvPr>
            <p:cNvSpPr txBox="1"/>
            <p:nvPr/>
          </p:nvSpPr>
          <p:spPr>
            <a:xfrm>
              <a:off x="276836" y="3666966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작성자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E876C31-DEE5-4929-A872-47CFFD6D977C}"/>
                </a:ext>
              </a:extLst>
            </p:cNvPr>
            <p:cNvSpPr txBox="1"/>
            <p:nvPr/>
          </p:nvSpPr>
          <p:spPr>
            <a:xfrm>
              <a:off x="276836" y="3998044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팀장 </a:t>
              </a:r>
              <a:r>
                <a:rPr lang="en-US" altLang="ko-KR" sz="1200" dirty="0">
                  <a:solidFill>
                    <a:schemeClr val="bg1"/>
                  </a:solidFill>
                </a:rPr>
                <a:t>– </a:t>
              </a:r>
              <a:r>
                <a:rPr lang="ko-KR" altLang="en-US" sz="1200" dirty="0">
                  <a:solidFill>
                    <a:schemeClr val="bg1"/>
                  </a:solidFill>
                </a:rPr>
                <a:t>홍길동 </a:t>
              </a:r>
              <a:r>
                <a:rPr lang="en-US" altLang="ko-KR" sz="1200" dirty="0">
                  <a:solidFill>
                    <a:schemeClr val="bg1"/>
                  </a:solidFill>
                </a:rPr>
                <a:t>/ </a:t>
              </a:r>
              <a:r>
                <a:rPr lang="ko-KR" altLang="en-US" sz="1200" dirty="0">
                  <a:solidFill>
                    <a:schemeClr val="bg1"/>
                  </a:solidFill>
                </a:rPr>
                <a:t>팀원 </a:t>
              </a:r>
              <a:r>
                <a:rPr lang="en-US" altLang="ko-KR" sz="1200" dirty="0">
                  <a:solidFill>
                    <a:schemeClr val="bg1"/>
                  </a:solidFill>
                </a:rPr>
                <a:t>- </a:t>
              </a:r>
              <a:r>
                <a:rPr lang="ko-KR" altLang="en-US" sz="1200" dirty="0">
                  <a:solidFill>
                    <a:schemeClr val="bg1"/>
                  </a:solidFill>
                </a:rPr>
                <a:t>고길동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2EE50EF-1C64-4D24-A8FC-FEB31ECABF02}"/>
              </a:ext>
            </a:extLst>
          </p:cNvPr>
          <p:cNvSpPr/>
          <p:nvPr/>
        </p:nvSpPr>
        <p:spPr>
          <a:xfrm>
            <a:off x="2743200" y="5172074"/>
            <a:ext cx="7162799" cy="16859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7EFCDDE-1130-408D-9BF1-4DAA52C217DC}"/>
              </a:ext>
            </a:extLst>
          </p:cNvPr>
          <p:cNvSpPr txBox="1"/>
          <p:nvPr/>
        </p:nvSpPr>
        <p:spPr>
          <a:xfrm>
            <a:off x="3020037" y="5412546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rgbClr val="0090D0"/>
                </a:solidFill>
              </a:rPr>
              <a:t>화면설명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DBB6D9D-7151-48F9-9712-A4D8DDC0AA70}"/>
              </a:ext>
            </a:extLst>
          </p:cNvPr>
          <p:cNvSpPr txBox="1"/>
          <p:nvPr/>
        </p:nvSpPr>
        <p:spPr>
          <a:xfrm>
            <a:off x="3020037" y="5781724"/>
            <a:ext cx="24663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CA1DD512-4BF6-481A-95B3-0402591A68BA}"/>
              </a:ext>
            </a:extLst>
          </p:cNvPr>
          <p:cNvGrpSpPr/>
          <p:nvPr/>
        </p:nvGrpSpPr>
        <p:grpSpPr>
          <a:xfrm>
            <a:off x="276836" y="3936433"/>
            <a:ext cx="2171089" cy="2270070"/>
            <a:chOff x="276836" y="269845"/>
            <a:chExt cx="2171089" cy="2270070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2C757D1-6594-4C66-81E7-820AE4027158}"/>
                </a:ext>
              </a:extLst>
            </p:cNvPr>
            <p:cNvSpPr txBox="1"/>
            <p:nvPr/>
          </p:nvSpPr>
          <p:spPr>
            <a:xfrm>
              <a:off x="276836" y="269845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유의사항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86AE12A-76EC-49AD-A2BE-EBED9566CBB2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4A3FAFFD-4C84-4F14-8CFD-262EC1F85AD5}"/>
              </a:ext>
            </a:extLst>
          </p:cNvPr>
          <p:cNvSpPr txBox="1"/>
          <p:nvPr/>
        </p:nvSpPr>
        <p:spPr>
          <a:xfrm>
            <a:off x="5763239" y="5781723"/>
            <a:ext cx="24663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3A67E37-EEE3-4A66-973B-372029B86E40}"/>
              </a:ext>
            </a:extLst>
          </p:cNvPr>
          <p:cNvSpPr txBox="1"/>
          <p:nvPr/>
        </p:nvSpPr>
        <p:spPr>
          <a:xfrm>
            <a:off x="10564954" y="693256"/>
            <a:ext cx="2315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0090D0"/>
                </a:solidFill>
              </a:rPr>
              <a:t>화면설계서 작성방법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FE04A43-EEED-44D1-B05B-650A885F5BD8}"/>
              </a:ext>
            </a:extLst>
          </p:cNvPr>
          <p:cNvSpPr txBox="1"/>
          <p:nvPr/>
        </p:nvSpPr>
        <p:spPr>
          <a:xfrm>
            <a:off x="10279343" y="1614611"/>
            <a:ext cx="6032960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화면설계 자체가 시간이 </a:t>
            </a:r>
            <a:r>
              <a:rPr lang="ko-KR" altLang="en-US" sz="1200" b="1" dirty="0" err="1"/>
              <a:t>오래걸리고</a:t>
            </a:r>
            <a:r>
              <a:rPr lang="ko-KR" altLang="en-US" sz="1200" b="1" dirty="0"/>
              <a:t> 어려운 부분이지만 기획에 있어서 기능</a:t>
            </a:r>
            <a:r>
              <a:rPr lang="en-US" altLang="ko-KR" sz="1200" b="1" dirty="0"/>
              <a:t>, </a:t>
            </a:r>
            <a:r>
              <a:rPr lang="ko-KR" altLang="en-US" sz="1200" b="1" dirty="0"/>
              <a:t>디자인 정의에 가장 탁월한 방법 중 하나이니 꼭 화면설계서 작성을 진행해주세요</a:t>
            </a:r>
            <a:r>
              <a:rPr lang="en-US" altLang="ko-KR" sz="1200" b="1" dirty="0"/>
              <a:t>!</a:t>
            </a:r>
          </a:p>
          <a:p>
            <a:endParaRPr lang="en-US" altLang="ko-KR" sz="1200" dirty="0"/>
          </a:p>
          <a:p>
            <a:r>
              <a:rPr lang="en-US" altLang="ko-KR" sz="1200" dirty="0"/>
              <a:t>- </a:t>
            </a:r>
            <a:r>
              <a:rPr lang="ko-KR" altLang="en-US" sz="1200" dirty="0"/>
              <a:t>화면이름 </a:t>
            </a:r>
            <a:r>
              <a:rPr lang="en-US" altLang="ko-KR" sz="1200" dirty="0"/>
              <a:t>: </a:t>
            </a:r>
            <a:r>
              <a:rPr lang="ko-KR" altLang="en-US" sz="1200" dirty="0"/>
              <a:t>해당 화면의 특징을 설명</a:t>
            </a:r>
            <a:r>
              <a:rPr lang="en-US" altLang="ko-KR" sz="1200" dirty="0"/>
              <a:t>, </a:t>
            </a:r>
            <a:r>
              <a:rPr lang="ko-KR" altLang="en-US" sz="1200" dirty="0"/>
              <a:t>세부기능 페이지일 경우 각 페이지별로</a:t>
            </a:r>
            <a:endParaRPr lang="en-US" altLang="ko-KR" sz="1200" dirty="0"/>
          </a:p>
          <a:p>
            <a:r>
              <a:rPr lang="ko-KR" altLang="en-US" sz="1200" dirty="0"/>
              <a:t>이름이 달라 분류될 수 있어야 한다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r>
              <a:rPr lang="ko-KR" altLang="en-US" sz="1200" dirty="0"/>
              <a:t> </a:t>
            </a:r>
            <a:r>
              <a:rPr lang="en-US" altLang="ko-KR" sz="1200" dirty="0"/>
              <a:t>- </a:t>
            </a:r>
            <a:r>
              <a:rPr lang="ko-KR" altLang="en-US" sz="1200" dirty="0"/>
              <a:t>화면코드 </a:t>
            </a:r>
            <a:r>
              <a:rPr lang="en-US" altLang="ko-KR" sz="1200" dirty="0"/>
              <a:t>: </a:t>
            </a:r>
            <a:r>
              <a:rPr lang="ko-KR" altLang="en-US" sz="1200" dirty="0"/>
              <a:t>화면코드는 안드로이드 액티비티나 </a:t>
            </a:r>
            <a:r>
              <a:rPr lang="en-US" altLang="ko-KR" sz="1200" dirty="0"/>
              <a:t>xml / </a:t>
            </a:r>
            <a:r>
              <a:rPr lang="ko-KR" altLang="en-US" sz="1200" dirty="0"/>
              <a:t>웹의 경우 </a:t>
            </a:r>
            <a:r>
              <a:rPr lang="en-US" altLang="ko-KR" sz="1200" dirty="0" err="1"/>
              <a:t>css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js</a:t>
            </a:r>
            <a:r>
              <a:rPr lang="en-US" altLang="ko-KR" sz="1200" dirty="0"/>
              <a:t>, html </a:t>
            </a:r>
            <a:r>
              <a:rPr lang="ko-KR" altLang="en-US" sz="1200" dirty="0"/>
              <a:t>등의</a:t>
            </a:r>
            <a:endParaRPr lang="en-US" altLang="ko-KR" sz="1200" dirty="0"/>
          </a:p>
          <a:p>
            <a:r>
              <a:rPr lang="ko-KR" altLang="en-US" sz="1200" dirty="0"/>
              <a:t>파일명과 통일화 시키면 프로젝트 관리가 편함</a:t>
            </a:r>
            <a:r>
              <a:rPr lang="en-US" altLang="ko-KR" sz="1200" dirty="0"/>
              <a:t>, </a:t>
            </a:r>
            <a:r>
              <a:rPr lang="ko-KR" altLang="en-US" sz="1200" dirty="0"/>
              <a:t>영어</a:t>
            </a:r>
            <a:r>
              <a:rPr lang="en-US" altLang="ko-KR" sz="1200" dirty="0"/>
              <a:t>+</a:t>
            </a:r>
            <a:r>
              <a:rPr lang="ko-KR" altLang="en-US" sz="1200" dirty="0" err="1"/>
              <a:t>언더바</a:t>
            </a:r>
            <a:r>
              <a:rPr lang="en-US" altLang="ko-KR" sz="1200" dirty="0"/>
              <a:t>+</a:t>
            </a:r>
            <a:r>
              <a:rPr lang="ko-KR" altLang="en-US" sz="1200" dirty="0"/>
              <a:t>숫자로만 이루어져야</a:t>
            </a:r>
            <a:endParaRPr lang="en-US" altLang="ko-KR" sz="1200" dirty="0"/>
          </a:p>
          <a:p>
            <a:r>
              <a:rPr lang="ko-KR" altLang="en-US" sz="1200" dirty="0"/>
              <a:t>관리가 편하다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r>
              <a:rPr lang="en-US" altLang="ko-KR" sz="1200" dirty="0"/>
              <a:t>- </a:t>
            </a:r>
            <a:r>
              <a:rPr lang="ko-KR" altLang="en-US" sz="1200" dirty="0"/>
              <a:t>작성자 </a:t>
            </a:r>
            <a:r>
              <a:rPr lang="en-US" altLang="ko-KR" sz="1200" dirty="0"/>
              <a:t>: </a:t>
            </a:r>
            <a:r>
              <a:rPr lang="ko-KR" altLang="en-US" sz="1200" dirty="0"/>
              <a:t>해당 화면을 설계한 작성자명을 입력해주면 된다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r>
              <a:rPr lang="en-US" altLang="ko-KR" sz="1200" dirty="0"/>
              <a:t>- </a:t>
            </a:r>
            <a:r>
              <a:rPr lang="ko-KR" altLang="en-US" sz="1200" dirty="0"/>
              <a:t>유의사항 </a:t>
            </a:r>
            <a:r>
              <a:rPr lang="en-US" altLang="ko-KR" sz="1200" dirty="0"/>
              <a:t>: </a:t>
            </a:r>
            <a:r>
              <a:rPr lang="ko-KR" altLang="en-US" sz="1200" dirty="0"/>
              <a:t>운영체제나</a:t>
            </a:r>
            <a:r>
              <a:rPr lang="en-US" altLang="ko-KR" sz="1200" dirty="0"/>
              <a:t>, </a:t>
            </a:r>
            <a:r>
              <a:rPr lang="ko-KR" altLang="en-US" sz="1200" dirty="0"/>
              <a:t>기기종류에 따른 주의할 점이나 알아야할 사항과 예외처리나 화면 구동 시 주의사항을 적어주면 된다</a:t>
            </a:r>
            <a:r>
              <a:rPr lang="en-US" altLang="ko-KR" sz="1200" dirty="0"/>
              <a:t>. </a:t>
            </a:r>
          </a:p>
          <a:p>
            <a:endParaRPr lang="en-US" altLang="ko-KR" sz="1200" dirty="0"/>
          </a:p>
          <a:p>
            <a:r>
              <a:rPr lang="en-US" altLang="ko-KR" sz="1200" dirty="0"/>
              <a:t>- </a:t>
            </a:r>
            <a:r>
              <a:rPr lang="ko-KR" altLang="en-US" sz="1200" dirty="0"/>
              <a:t>화면설명 </a:t>
            </a:r>
            <a:r>
              <a:rPr lang="en-US" altLang="ko-KR" sz="1200" dirty="0"/>
              <a:t>: </a:t>
            </a:r>
            <a:r>
              <a:rPr lang="ko-KR" altLang="en-US" sz="1200" dirty="0"/>
              <a:t>각 버튼</a:t>
            </a:r>
            <a:r>
              <a:rPr lang="en-US" altLang="ko-KR" sz="1200" dirty="0"/>
              <a:t>, </a:t>
            </a:r>
            <a:r>
              <a:rPr lang="ko-KR" altLang="en-US" sz="1200" dirty="0" err="1"/>
              <a:t>입력창</a:t>
            </a:r>
            <a:r>
              <a:rPr lang="en-US" altLang="ko-KR" sz="1200" dirty="0"/>
              <a:t>, </a:t>
            </a:r>
            <a:r>
              <a:rPr lang="ko-KR" altLang="en-US" sz="1200" dirty="0"/>
              <a:t>텍스트</a:t>
            </a:r>
            <a:r>
              <a:rPr lang="en-US" altLang="ko-KR" sz="1200" dirty="0"/>
              <a:t>, </a:t>
            </a:r>
            <a:r>
              <a:rPr lang="ko-KR" altLang="en-US" sz="1200" dirty="0"/>
              <a:t>이미지 등 화면 내 모든 요소에 대한 설명을 번호를 달아</a:t>
            </a:r>
            <a:r>
              <a:rPr lang="en-US" altLang="ko-KR" sz="1200" dirty="0"/>
              <a:t>(</a:t>
            </a:r>
            <a:r>
              <a:rPr lang="ko-KR" altLang="en-US" sz="1200" dirty="0"/>
              <a:t>넘버링</a:t>
            </a:r>
            <a:r>
              <a:rPr lang="en-US" altLang="ko-KR" sz="1200" dirty="0"/>
              <a:t>) </a:t>
            </a:r>
            <a:r>
              <a:rPr lang="ko-KR" altLang="en-US" sz="1200" dirty="0"/>
              <a:t>상세히 번호별로 구분하여 설명해주면 된다</a:t>
            </a:r>
            <a:r>
              <a:rPr lang="en-US" altLang="ko-KR" sz="1200" dirty="0"/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7528FF-FA78-853F-4F35-997C1841A285}"/>
              </a:ext>
            </a:extLst>
          </p:cNvPr>
          <p:cNvSpPr txBox="1"/>
          <p:nvPr/>
        </p:nvSpPr>
        <p:spPr>
          <a:xfrm>
            <a:off x="5731254" y="408715"/>
            <a:ext cx="59912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로그인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21F93B-C69F-A053-7A05-07D260C3E2B0}"/>
              </a:ext>
            </a:extLst>
          </p:cNvPr>
          <p:cNvSpPr txBox="1"/>
          <p:nvPr/>
        </p:nvSpPr>
        <p:spPr>
          <a:xfrm>
            <a:off x="3872305" y="1753110"/>
            <a:ext cx="1098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아이디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C9AA2B-5DD6-9690-1A5B-56AABE730D46}"/>
              </a:ext>
            </a:extLst>
          </p:cNvPr>
          <p:cNvSpPr txBox="1"/>
          <p:nvPr/>
        </p:nvSpPr>
        <p:spPr>
          <a:xfrm>
            <a:off x="3872305" y="2388055"/>
            <a:ext cx="1098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비밀번호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94AB8AD-EB8F-76A5-697F-27B4E2401B00}"/>
              </a:ext>
            </a:extLst>
          </p:cNvPr>
          <p:cNvSpPr txBox="1"/>
          <p:nvPr/>
        </p:nvSpPr>
        <p:spPr>
          <a:xfrm>
            <a:off x="5592888" y="1743296"/>
            <a:ext cx="3329440" cy="369332"/>
          </a:xfrm>
          <a:prstGeom prst="rect">
            <a:avLst/>
          </a:prstGeom>
          <a:noFill/>
          <a:ln w="28575"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75000"/>
                  </a:schemeClr>
                </a:solidFill>
              </a:rPr>
              <a:t>아이디를 입력해주세요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23A1D08-D50D-7E4C-7B0B-A431F977A351}"/>
              </a:ext>
            </a:extLst>
          </p:cNvPr>
          <p:cNvSpPr txBox="1"/>
          <p:nvPr/>
        </p:nvSpPr>
        <p:spPr>
          <a:xfrm>
            <a:off x="5592886" y="2356926"/>
            <a:ext cx="3329441" cy="369332"/>
          </a:xfrm>
          <a:prstGeom prst="rect">
            <a:avLst/>
          </a:prstGeom>
          <a:noFill/>
          <a:ln w="28575"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75000"/>
                  </a:schemeClr>
                </a:solidFill>
              </a:rPr>
              <a:t>비밀번호를 입력해주세요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6F79F86-9DAA-49E2-E113-E70CEEF4B0FE}"/>
              </a:ext>
            </a:extLst>
          </p:cNvPr>
          <p:cNvSpPr/>
          <p:nvPr/>
        </p:nvSpPr>
        <p:spPr>
          <a:xfrm>
            <a:off x="3688025" y="3670544"/>
            <a:ext cx="2241755" cy="5317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로그인</a:t>
            </a:r>
            <a:endParaRPr lang="ko-KR" alt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6BE72C3-F17C-6499-23BD-7FD80C26C8D9}"/>
              </a:ext>
            </a:extLst>
          </p:cNvPr>
          <p:cNvSpPr/>
          <p:nvPr/>
        </p:nvSpPr>
        <p:spPr>
          <a:xfrm>
            <a:off x="6758163" y="3683277"/>
            <a:ext cx="2241755" cy="5317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회원가입</a:t>
            </a:r>
          </a:p>
        </p:txBody>
      </p:sp>
    </p:spTree>
    <p:extLst>
      <p:ext uri="{BB962C8B-B14F-4D97-AF65-F5344CB8AC3E}">
        <p14:creationId xmlns:p14="http://schemas.microsoft.com/office/powerpoint/2010/main" val="2069009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7CCAA0A-5307-48D3-9858-F46440A1DFFF}"/>
              </a:ext>
            </a:extLst>
          </p:cNvPr>
          <p:cNvSpPr/>
          <p:nvPr/>
        </p:nvSpPr>
        <p:spPr>
          <a:xfrm>
            <a:off x="0" y="2"/>
            <a:ext cx="2743201" cy="685799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466D0EF9-BADE-427D-91D6-1EF0D4516307}"/>
              </a:ext>
            </a:extLst>
          </p:cNvPr>
          <p:cNvGrpSpPr/>
          <p:nvPr/>
        </p:nvGrpSpPr>
        <p:grpSpPr>
          <a:xfrm>
            <a:off x="276836" y="269845"/>
            <a:ext cx="2171089" cy="792743"/>
            <a:chOff x="276836" y="269845"/>
            <a:chExt cx="2171089" cy="79274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A58E314-C773-4F36-8C88-B79D5D98B4F8}"/>
                </a:ext>
              </a:extLst>
            </p:cNvPr>
            <p:cNvSpPr txBox="1"/>
            <p:nvPr/>
          </p:nvSpPr>
          <p:spPr>
            <a:xfrm>
              <a:off x="276836" y="269845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ㅁㅈㅁㅈ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2FC9F57-DA73-432C-ADB1-4C65C38E146D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이미지를 통한 상품검색 및 구입 서비스 플랫폼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956FCDD1-8102-469E-963F-8CF798D512DC}"/>
              </a:ext>
            </a:extLst>
          </p:cNvPr>
          <p:cNvGrpSpPr/>
          <p:nvPr/>
        </p:nvGrpSpPr>
        <p:grpSpPr>
          <a:xfrm>
            <a:off x="276836" y="1283533"/>
            <a:ext cx="2180308" cy="610497"/>
            <a:chOff x="276836" y="1474033"/>
            <a:chExt cx="2180308" cy="61049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11D4FEC-A08E-42DB-9970-9FD7B36730CB}"/>
                </a:ext>
              </a:extLst>
            </p:cNvPr>
            <p:cNvSpPr txBox="1"/>
            <p:nvPr/>
          </p:nvSpPr>
          <p:spPr>
            <a:xfrm>
              <a:off x="276836" y="1474033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화면이름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5279311-CDE0-44BF-8410-51979300FD53}"/>
                </a:ext>
              </a:extLst>
            </p:cNvPr>
            <p:cNvSpPr txBox="1"/>
            <p:nvPr/>
          </p:nvSpPr>
          <p:spPr>
            <a:xfrm>
              <a:off x="286055" y="1807531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이미지 검색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CE8B1C68-700F-45A9-8016-5ED0A02FFBE2}"/>
              </a:ext>
            </a:extLst>
          </p:cNvPr>
          <p:cNvGrpSpPr/>
          <p:nvPr/>
        </p:nvGrpSpPr>
        <p:grpSpPr>
          <a:xfrm>
            <a:off x="276836" y="2287696"/>
            <a:ext cx="2171089" cy="608077"/>
            <a:chOff x="276836" y="2678221"/>
            <a:chExt cx="2171089" cy="60807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A754930-80DC-40A4-874B-EBE42B054C69}"/>
                </a:ext>
              </a:extLst>
            </p:cNvPr>
            <p:cNvSpPr txBox="1"/>
            <p:nvPr/>
          </p:nvSpPr>
          <p:spPr>
            <a:xfrm>
              <a:off x="276836" y="2678221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화면코드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23439F9-C374-4017-AD5C-0C17D06FDD60}"/>
                </a:ext>
              </a:extLst>
            </p:cNvPr>
            <p:cNvSpPr txBox="1"/>
            <p:nvPr/>
          </p:nvSpPr>
          <p:spPr>
            <a:xfrm>
              <a:off x="276836" y="3009299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예시</a:t>
              </a:r>
              <a:r>
                <a:rPr lang="en-US" altLang="ko-KR" sz="1200" dirty="0">
                  <a:solidFill>
                    <a:schemeClr val="bg1"/>
                  </a:solidFill>
                </a:rPr>
                <a:t>) main_login_01</a:t>
              </a: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3B60CFA0-0763-417B-8AE3-E4433CBD2755}"/>
              </a:ext>
            </a:extLst>
          </p:cNvPr>
          <p:cNvGrpSpPr/>
          <p:nvPr/>
        </p:nvGrpSpPr>
        <p:grpSpPr>
          <a:xfrm>
            <a:off x="276836" y="3104991"/>
            <a:ext cx="2171089" cy="608077"/>
            <a:chOff x="276836" y="3666966"/>
            <a:chExt cx="2171089" cy="60807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DBDFEAB-84D3-47DC-AEB0-DD14BE3C3381}"/>
                </a:ext>
              </a:extLst>
            </p:cNvPr>
            <p:cNvSpPr txBox="1"/>
            <p:nvPr/>
          </p:nvSpPr>
          <p:spPr>
            <a:xfrm>
              <a:off x="276836" y="3666966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작성자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E876C31-DEE5-4929-A872-47CFFD6D977C}"/>
                </a:ext>
              </a:extLst>
            </p:cNvPr>
            <p:cNvSpPr txBox="1"/>
            <p:nvPr/>
          </p:nvSpPr>
          <p:spPr>
            <a:xfrm>
              <a:off x="276836" y="3998044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팀장 </a:t>
              </a:r>
              <a:r>
                <a:rPr lang="en-US" altLang="ko-KR" sz="1200" dirty="0">
                  <a:solidFill>
                    <a:schemeClr val="bg1"/>
                  </a:solidFill>
                </a:rPr>
                <a:t>– </a:t>
              </a:r>
              <a:r>
                <a:rPr lang="ko-KR" altLang="en-US" sz="1200" dirty="0">
                  <a:solidFill>
                    <a:schemeClr val="bg1"/>
                  </a:solidFill>
                </a:rPr>
                <a:t>홍길동 </a:t>
              </a:r>
              <a:r>
                <a:rPr lang="en-US" altLang="ko-KR" sz="1200" dirty="0">
                  <a:solidFill>
                    <a:schemeClr val="bg1"/>
                  </a:solidFill>
                </a:rPr>
                <a:t>/ </a:t>
              </a:r>
              <a:r>
                <a:rPr lang="ko-KR" altLang="en-US" sz="1200" dirty="0">
                  <a:solidFill>
                    <a:schemeClr val="bg1"/>
                  </a:solidFill>
                </a:rPr>
                <a:t>팀원 </a:t>
              </a:r>
              <a:r>
                <a:rPr lang="en-US" altLang="ko-KR" sz="1200" dirty="0">
                  <a:solidFill>
                    <a:schemeClr val="bg1"/>
                  </a:solidFill>
                </a:rPr>
                <a:t>- </a:t>
              </a:r>
              <a:r>
                <a:rPr lang="ko-KR" altLang="en-US" sz="1200" dirty="0">
                  <a:solidFill>
                    <a:schemeClr val="bg1"/>
                  </a:solidFill>
                </a:rPr>
                <a:t>고길동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2EE50EF-1C64-4D24-A8FC-FEB31ECABF02}"/>
              </a:ext>
            </a:extLst>
          </p:cNvPr>
          <p:cNvSpPr/>
          <p:nvPr/>
        </p:nvSpPr>
        <p:spPr>
          <a:xfrm>
            <a:off x="2743200" y="5172074"/>
            <a:ext cx="7162799" cy="16859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7EFCDDE-1130-408D-9BF1-4DAA52C217DC}"/>
              </a:ext>
            </a:extLst>
          </p:cNvPr>
          <p:cNvSpPr txBox="1"/>
          <p:nvPr/>
        </p:nvSpPr>
        <p:spPr>
          <a:xfrm>
            <a:off x="3020037" y="5412546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rgbClr val="0090D0"/>
                </a:solidFill>
              </a:rPr>
              <a:t>화면설명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DBB6D9D-7151-48F9-9712-A4D8DDC0AA70}"/>
              </a:ext>
            </a:extLst>
          </p:cNvPr>
          <p:cNvSpPr txBox="1"/>
          <p:nvPr/>
        </p:nvSpPr>
        <p:spPr>
          <a:xfrm>
            <a:off x="3020037" y="5781724"/>
            <a:ext cx="24663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CA1DD512-4BF6-481A-95B3-0402591A68BA}"/>
              </a:ext>
            </a:extLst>
          </p:cNvPr>
          <p:cNvGrpSpPr/>
          <p:nvPr/>
        </p:nvGrpSpPr>
        <p:grpSpPr>
          <a:xfrm>
            <a:off x="276836" y="3936433"/>
            <a:ext cx="2171089" cy="2270070"/>
            <a:chOff x="276836" y="269845"/>
            <a:chExt cx="2171089" cy="2270070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2C757D1-6594-4C66-81E7-820AE4027158}"/>
                </a:ext>
              </a:extLst>
            </p:cNvPr>
            <p:cNvSpPr txBox="1"/>
            <p:nvPr/>
          </p:nvSpPr>
          <p:spPr>
            <a:xfrm>
              <a:off x="276836" y="269845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유의사항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86AE12A-76EC-49AD-A2BE-EBED9566CBB2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4A3FAFFD-4C84-4F14-8CFD-262EC1F85AD5}"/>
              </a:ext>
            </a:extLst>
          </p:cNvPr>
          <p:cNvSpPr txBox="1"/>
          <p:nvPr/>
        </p:nvSpPr>
        <p:spPr>
          <a:xfrm>
            <a:off x="5763239" y="5781723"/>
            <a:ext cx="24663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2B9EB77-DD1D-FACD-C2AD-ABB952AD8618}"/>
              </a:ext>
            </a:extLst>
          </p:cNvPr>
          <p:cNvSpPr txBox="1"/>
          <p:nvPr/>
        </p:nvSpPr>
        <p:spPr>
          <a:xfrm>
            <a:off x="5233991" y="439122"/>
            <a:ext cx="59912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이미지 검색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7E999F-F108-27B2-71C1-E732DF74260A}"/>
              </a:ext>
            </a:extLst>
          </p:cNvPr>
          <p:cNvSpPr txBox="1"/>
          <p:nvPr/>
        </p:nvSpPr>
        <p:spPr>
          <a:xfrm>
            <a:off x="3899647" y="1092701"/>
            <a:ext cx="4849906" cy="3139321"/>
          </a:xfrm>
          <a:prstGeom prst="rect">
            <a:avLst/>
          </a:prstGeom>
          <a:noFill/>
          <a:ln w="28575"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algn="ctr"/>
            <a:r>
              <a:rPr lang="ko-KR" altLang="en-US" dirty="0">
                <a:solidFill>
                  <a:schemeClr val="bg2">
                    <a:lumMod val="75000"/>
                  </a:schemeClr>
                </a:solidFill>
              </a:rPr>
              <a:t>이미지를 업로드 하세요</a:t>
            </a:r>
            <a:endParaRPr lang="en-US" altLang="ko-KR" dirty="0">
              <a:solidFill>
                <a:schemeClr val="bg2">
                  <a:lumMod val="75000"/>
                </a:schemeClr>
              </a:solidFill>
            </a:endParaRPr>
          </a:p>
          <a:p>
            <a:pPr algn="ctr"/>
            <a:endParaRPr lang="en-US" altLang="ko-KR" dirty="0">
              <a:solidFill>
                <a:schemeClr val="bg2">
                  <a:lumMod val="75000"/>
                </a:schemeClr>
              </a:solidFill>
            </a:endParaRPr>
          </a:p>
          <a:p>
            <a:pPr algn="ctr"/>
            <a:endParaRPr lang="en-US" altLang="ko-KR" dirty="0">
              <a:solidFill>
                <a:schemeClr val="bg2">
                  <a:lumMod val="75000"/>
                </a:schemeClr>
              </a:solidFill>
            </a:endParaRPr>
          </a:p>
          <a:p>
            <a:pPr algn="ctr"/>
            <a:endParaRPr lang="en-US" altLang="ko-KR" dirty="0">
              <a:solidFill>
                <a:schemeClr val="bg2">
                  <a:lumMod val="75000"/>
                </a:schemeClr>
              </a:solidFill>
            </a:endParaRPr>
          </a:p>
          <a:p>
            <a:pPr algn="ctr"/>
            <a:endParaRPr lang="en-US" altLang="ko-KR" dirty="0">
              <a:solidFill>
                <a:schemeClr val="bg2">
                  <a:lumMod val="75000"/>
                </a:schemeClr>
              </a:solidFill>
            </a:endParaRPr>
          </a:p>
          <a:p>
            <a:pPr algn="ctr"/>
            <a:endParaRPr lang="ko-KR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B3E2848-3D04-D668-5F70-4F8290DAB55F}"/>
              </a:ext>
            </a:extLst>
          </p:cNvPr>
          <p:cNvSpPr/>
          <p:nvPr/>
        </p:nvSpPr>
        <p:spPr>
          <a:xfrm>
            <a:off x="5869164" y="4326431"/>
            <a:ext cx="1374317" cy="363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파일찾기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C548982-C1EF-D679-38A4-127F99607277}"/>
              </a:ext>
            </a:extLst>
          </p:cNvPr>
          <p:cNvSpPr/>
          <p:nvPr/>
        </p:nvSpPr>
        <p:spPr>
          <a:xfrm>
            <a:off x="7375236" y="4326431"/>
            <a:ext cx="1374317" cy="363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검색하기</a:t>
            </a:r>
          </a:p>
        </p:txBody>
      </p:sp>
    </p:spTree>
    <p:extLst>
      <p:ext uri="{BB962C8B-B14F-4D97-AF65-F5344CB8AC3E}">
        <p14:creationId xmlns:p14="http://schemas.microsoft.com/office/powerpoint/2010/main" val="30609622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7CCAA0A-5307-48D3-9858-F46440A1DFFF}"/>
              </a:ext>
            </a:extLst>
          </p:cNvPr>
          <p:cNvSpPr/>
          <p:nvPr/>
        </p:nvSpPr>
        <p:spPr>
          <a:xfrm>
            <a:off x="0" y="2"/>
            <a:ext cx="2743201" cy="685799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466D0EF9-BADE-427D-91D6-1EF0D4516307}"/>
              </a:ext>
            </a:extLst>
          </p:cNvPr>
          <p:cNvGrpSpPr/>
          <p:nvPr/>
        </p:nvGrpSpPr>
        <p:grpSpPr>
          <a:xfrm>
            <a:off x="276836" y="269845"/>
            <a:ext cx="2171089" cy="792743"/>
            <a:chOff x="276836" y="269845"/>
            <a:chExt cx="2171089" cy="79274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A58E314-C773-4F36-8C88-B79D5D98B4F8}"/>
                </a:ext>
              </a:extLst>
            </p:cNvPr>
            <p:cNvSpPr txBox="1"/>
            <p:nvPr/>
          </p:nvSpPr>
          <p:spPr>
            <a:xfrm>
              <a:off x="276836" y="269845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ㅁㅈㅁㅈ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2FC9F57-DA73-432C-ADB1-4C65C38E146D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이미지를 통한 상품검색 및 구입 서비스 플랫폼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956FCDD1-8102-469E-963F-8CF798D512DC}"/>
              </a:ext>
            </a:extLst>
          </p:cNvPr>
          <p:cNvGrpSpPr/>
          <p:nvPr/>
        </p:nvGrpSpPr>
        <p:grpSpPr>
          <a:xfrm>
            <a:off x="276836" y="1283533"/>
            <a:ext cx="2171089" cy="608077"/>
            <a:chOff x="276836" y="1474033"/>
            <a:chExt cx="2171089" cy="60807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11D4FEC-A08E-42DB-9970-9FD7B36730CB}"/>
                </a:ext>
              </a:extLst>
            </p:cNvPr>
            <p:cNvSpPr txBox="1"/>
            <p:nvPr/>
          </p:nvSpPr>
          <p:spPr>
            <a:xfrm>
              <a:off x="276836" y="1474033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화면이름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5279311-CDE0-44BF-8410-51979300FD53}"/>
                </a:ext>
              </a:extLst>
            </p:cNvPr>
            <p:cNvSpPr txBox="1"/>
            <p:nvPr/>
          </p:nvSpPr>
          <p:spPr>
            <a:xfrm>
              <a:off x="276836" y="1805111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검색결과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CE8B1C68-700F-45A9-8016-5ED0A02FFBE2}"/>
              </a:ext>
            </a:extLst>
          </p:cNvPr>
          <p:cNvGrpSpPr/>
          <p:nvPr/>
        </p:nvGrpSpPr>
        <p:grpSpPr>
          <a:xfrm>
            <a:off x="276836" y="2287696"/>
            <a:ext cx="2171089" cy="608077"/>
            <a:chOff x="276836" y="2678221"/>
            <a:chExt cx="2171089" cy="60807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A754930-80DC-40A4-874B-EBE42B054C69}"/>
                </a:ext>
              </a:extLst>
            </p:cNvPr>
            <p:cNvSpPr txBox="1"/>
            <p:nvPr/>
          </p:nvSpPr>
          <p:spPr>
            <a:xfrm>
              <a:off x="276836" y="2678221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화면코드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23439F9-C374-4017-AD5C-0C17D06FDD60}"/>
                </a:ext>
              </a:extLst>
            </p:cNvPr>
            <p:cNvSpPr txBox="1"/>
            <p:nvPr/>
          </p:nvSpPr>
          <p:spPr>
            <a:xfrm>
              <a:off x="276836" y="3009299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예시</a:t>
              </a:r>
              <a:r>
                <a:rPr lang="en-US" altLang="ko-KR" sz="1200" dirty="0">
                  <a:solidFill>
                    <a:schemeClr val="bg1"/>
                  </a:solidFill>
                </a:rPr>
                <a:t>) main_login_01</a:t>
              </a: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3B60CFA0-0763-417B-8AE3-E4433CBD2755}"/>
              </a:ext>
            </a:extLst>
          </p:cNvPr>
          <p:cNvGrpSpPr/>
          <p:nvPr/>
        </p:nvGrpSpPr>
        <p:grpSpPr>
          <a:xfrm>
            <a:off x="276836" y="3104991"/>
            <a:ext cx="2171089" cy="608077"/>
            <a:chOff x="276836" y="3666966"/>
            <a:chExt cx="2171089" cy="60807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DBDFEAB-84D3-47DC-AEB0-DD14BE3C3381}"/>
                </a:ext>
              </a:extLst>
            </p:cNvPr>
            <p:cNvSpPr txBox="1"/>
            <p:nvPr/>
          </p:nvSpPr>
          <p:spPr>
            <a:xfrm>
              <a:off x="276836" y="3666966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작성자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E876C31-DEE5-4929-A872-47CFFD6D977C}"/>
                </a:ext>
              </a:extLst>
            </p:cNvPr>
            <p:cNvSpPr txBox="1"/>
            <p:nvPr/>
          </p:nvSpPr>
          <p:spPr>
            <a:xfrm>
              <a:off x="276836" y="3998044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팀장 </a:t>
              </a:r>
              <a:r>
                <a:rPr lang="en-US" altLang="ko-KR" sz="1200" dirty="0">
                  <a:solidFill>
                    <a:schemeClr val="bg1"/>
                  </a:solidFill>
                </a:rPr>
                <a:t>– </a:t>
              </a:r>
              <a:r>
                <a:rPr lang="ko-KR" altLang="en-US" sz="1200" dirty="0">
                  <a:solidFill>
                    <a:schemeClr val="bg1"/>
                  </a:solidFill>
                </a:rPr>
                <a:t>홍길동 </a:t>
              </a:r>
              <a:r>
                <a:rPr lang="en-US" altLang="ko-KR" sz="1200" dirty="0">
                  <a:solidFill>
                    <a:schemeClr val="bg1"/>
                  </a:solidFill>
                </a:rPr>
                <a:t>/ </a:t>
              </a:r>
              <a:r>
                <a:rPr lang="ko-KR" altLang="en-US" sz="1200" dirty="0">
                  <a:solidFill>
                    <a:schemeClr val="bg1"/>
                  </a:solidFill>
                </a:rPr>
                <a:t>팀원 </a:t>
              </a:r>
              <a:r>
                <a:rPr lang="en-US" altLang="ko-KR" sz="1200" dirty="0">
                  <a:solidFill>
                    <a:schemeClr val="bg1"/>
                  </a:solidFill>
                </a:rPr>
                <a:t>- </a:t>
              </a:r>
              <a:r>
                <a:rPr lang="ko-KR" altLang="en-US" sz="1200" dirty="0">
                  <a:solidFill>
                    <a:schemeClr val="bg1"/>
                  </a:solidFill>
                </a:rPr>
                <a:t>고길동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2EE50EF-1C64-4D24-A8FC-FEB31ECABF02}"/>
              </a:ext>
            </a:extLst>
          </p:cNvPr>
          <p:cNvSpPr/>
          <p:nvPr/>
        </p:nvSpPr>
        <p:spPr>
          <a:xfrm>
            <a:off x="2743200" y="5172074"/>
            <a:ext cx="7162799" cy="16859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7EFCDDE-1130-408D-9BF1-4DAA52C217DC}"/>
              </a:ext>
            </a:extLst>
          </p:cNvPr>
          <p:cNvSpPr txBox="1"/>
          <p:nvPr/>
        </p:nvSpPr>
        <p:spPr>
          <a:xfrm>
            <a:off x="3020037" y="5412546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rgbClr val="0090D0"/>
                </a:solidFill>
              </a:rPr>
              <a:t>화면설명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DBB6D9D-7151-48F9-9712-A4D8DDC0AA70}"/>
              </a:ext>
            </a:extLst>
          </p:cNvPr>
          <p:cNvSpPr txBox="1"/>
          <p:nvPr/>
        </p:nvSpPr>
        <p:spPr>
          <a:xfrm>
            <a:off x="3020037" y="5781724"/>
            <a:ext cx="24663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CA1DD512-4BF6-481A-95B3-0402591A68BA}"/>
              </a:ext>
            </a:extLst>
          </p:cNvPr>
          <p:cNvGrpSpPr/>
          <p:nvPr/>
        </p:nvGrpSpPr>
        <p:grpSpPr>
          <a:xfrm>
            <a:off x="276836" y="3936433"/>
            <a:ext cx="2171089" cy="2270070"/>
            <a:chOff x="276836" y="269845"/>
            <a:chExt cx="2171089" cy="2270070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2C757D1-6594-4C66-81E7-820AE4027158}"/>
                </a:ext>
              </a:extLst>
            </p:cNvPr>
            <p:cNvSpPr txBox="1"/>
            <p:nvPr/>
          </p:nvSpPr>
          <p:spPr>
            <a:xfrm>
              <a:off x="276836" y="269845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유의사항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86AE12A-76EC-49AD-A2BE-EBED9566CBB2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4A3FAFFD-4C84-4F14-8CFD-262EC1F85AD5}"/>
              </a:ext>
            </a:extLst>
          </p:cNvPr>
          <p:cNvSpPr txBox="1"/>
          <p:nvPr/>
        </p:nvSpPr>
        <p:spPr>
          <a:xfrm>
            <a:off x="5763239" y="5781723"/>
            <a:ext cx="24663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87EA39F-0A51-30A6-0D35-5685442DB7DA}"/>
              </a:ext>
            </a:extLst>
          </p:cNvPr>
          <p:cNvSpPr txBox="1"/>
          <p:nvPr/>
        </p:nvSpPr>
        <p:spPr>
          <a:xfrm>
            <a:off x="5233991" y="439122"/>
            <a:ext cx="59912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검색 결과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B984FF-9DDE-1F95-5CF2-7D53B39867E6}"/>
              </a:ext>
            </a:extLst>
          </p:cNvPr>
          <p:cNvSpPr txBox="1"/>
          <p:nvPr/>
        </p:nvSpPr>
        <p:spPr>
          <a:xfrm>
            <a:off x="6166655" y="1591506"/>
            <a:ext cx="1416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브랜드명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53E14F-160E-B1C6-7C54-7B10387B30B9}"/>
              </a:ext>
            </a:extLst>
          </p:cNvPr>
          <p:cNvSpPr txBox="1"/>
          <p:nvPr/>
        </p:nvSpPr>
        <p:spPr>
          <a:xfrm>
            <a:off x="6166656" y="2908139"/>
            <a:ext cx="1416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제품명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AA30DD6-4440-642C-B93E-18BC443B2693}"/>
              </a:ext>
            </a:extLst>
          </p:cNvPr>
          <p:cNvSpPr/>
          <p:nvPr/>
        </p:nvSpPr>
        <p:spPr>
          <a:xfrm>
            <a:off x="6726945" y="4309858"/>
            <a:ext cx="2064599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판매 사이트 바로가기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3A47884F-2396-350D-4B48-6518D56C25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9245" y="1571938"/>
            <a:ext cx="1158340" cy="434378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E8A8CC92-40F6-A550-FC9F-3CDAB08D5D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1162" y="2255417"/>
            <a:ext cx="1416423" cy="1715446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0B1928E4-5090-59A9-1D60-5F4790D378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9055" y="1083137"/>
            <a:ext cx="2584183" cy="387914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AE8A104-83CC-0A60-1D53-50F5026E078C}"/>
              </a:ext>
            </a:extLst>
          </p:cNvPr>
          <p:cNvSpPr txBox="1"/>
          <p:nvPr/>
        </p:nvSpPr>
        <p:spPr>
          <a:xfrm>
            <a:off x="3958454" y="3980139"/>
            <a:ext cx="994546" cy="100993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7438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7CCAA0A-5307-48D3-9858-F46440A1DFFF}"/>
              </a:ext>
            </a:extLst>
          </p:cNvPr>
          <p:cNvSpPr/>
          <p:nvPr/>
        </p:nvSpPr>
        <p:spPr>
          <a:xfrm>
            <a:off x="0" y="2"/>
            <a:ext cx="2743201" cy="685799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466D0EF9-BADE-427D-91D6-1EF0D4516307}"/>
              </a:ext>
            </a:extLst>
          </p:cNvPr>
          <p:cNvGrpSpPr/>
          <p:nvPr/>
        </p:nvGrpSpPr>
        <p:grpSpPr>
          <a:xfrm>
            <a:off x="276836" y="269845"/>
            <a:ext cx="2171089" cy="792743"/>
            <a:chOff x="276836" y="269845"/>
            <a:chExt cx="2171089" cy="79274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A58E314-C773-4F36-8C88-B79D5D98B4F8}"/>
                </a:ext>
              </a:extLst>
            </p:cNvPr>
            <p:cNvSpPr txBox="1"/>
            <p:nvPr/>
          </p:nvSpPr>
          <p:spPr>
            <a:xfrm>
              <a:off x="276836" y="269845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ㅁㅈㅁㅈ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2FC9F57-DA73-432C-ADB1-4C65C38E146D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이미지를 통한 상품검색 및 구입 서비스 플랫폼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956FCDD1-8102-469E-963F-8CF798D512DC}"/>
              </a:ext>
            </a:extLst>
          </p:cNvPr>
          <p:cNvGrpSpPr/>
          <p:nvPr/>
        </p:nvGrpSpPr>
        <p:grpSpPr>
          <a:xfrm>
            <a:off x="276836" y="1283533"/>
            <a:ext cx="2171089" cy="608077"/>
            <a:chOff x="276836" y="1474033"/>
            <a:chExt cx="2171089" cy="60807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11D4FEC-A08E-42DB-9970-9FD7B36730CB}"/>
                </a:ext>
              </a:extLst>
            </p:cNvPr>
            <p:cNvSpPr txBox="1"/>
            <p:nvPr/>
          </p:nvSpPr>
          <p:spPr>
            <a:xfrm>
              <a:off x="276836" y="1474033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화면이름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5279311-CDE0-44BF-8410-51979300FD53}"/>
                </a:ext>
              </a:extLst>
            </p:cNvPr>
            <p:cNvSpPr txBox="1"/>
            <p:nvPr/>
          </p:nvSpPr>
          <p:spPr>
            <a:xfrm>
              <a:off x="276836" y="1805111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커뮤니티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CE8B1C68-700F-45A9-8016-5ED0A02FFBE2}"/>
              </a:ext>
            </a:extLst>
          </p:cNvPr>
          <p:cNvGrpSpPr/>
          <p:nvPr/>
        </p:nvGrpSpPr>
        <p:grpSpPr>
          <a:xfrm>
            <a:off x="276836" y="2287696"/>
            <a:ext cx="2171089" cy="608077"/>
            <a:chOff x="276836" y="2678221"/>
            <a:chExt cx="2171089" cy="60807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A754930-80DC-40A4-874B-EBE42B054C69}"/>
                </a:ext>
              </a:extLst>
            </p:cNvPr>
            <p:cNvSpPr txBox="1"/>
            <p:nvPr/>
          </p:nvSpPr>
          <p:spPr>
            <a:xfrm>
              <a:off x="276836" y="2678221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화면코드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23439F9-C374-4017-AD5C-0C17D06FDD60}"/>
                </a:ext>
              </a:extLst>
            </p:cNvPr>
            <p:cNvSpPr txBox="1"/>
            <p:nvPr/>
          </p:nvSpPr>
          <p:spPr>
            <a:xfrm>
              <a:off x="276836" y="3009299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예시</a:t>
              </a:r>
              <a:r>
                <a:rPr lang="en-US" altLang="ko-KR" sz="1200" dirty="0">
                  <a:solidFill>
                    <a:schemeClr val="bg1"/>
                  </a:solidFill>
                </a:rPr>
                <a:t>) main_login_01</a:t>
              </a: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3B60CFA0-0763-417B-8AE3-E4433CBD2755}"/>
              </a:ext>
            </a:extLst>
          </p:cNvPr>
          <p:cNvGrpSpPr/>
          <p:nvPr/>
        </p:nvGrpSpPr>
        <p:grpSpPr>
          <a:xfrm>
            <a:off x="276836" y="3104991"/>
            <a:ext cx="2171089" cy="608077"/>
            <a:chOff x="276836" y="3666966"/>
            <a:chExt cx="2171089" cy="60807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DBDFEAB-84D3-47DC-AEB0-DD14BE3C3381}"/>
                </a:ext>
              </a:extLst>
            </p:cNvPr>
            <p:cNvSpPr txBox="1"/>
            <p:nvPr/>
          </p:nvSpPr>
          <p:spPr>
            <a:xfrm>
              <a:off x="276836" y="3666966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작성자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E876C31-DEE5-4929-A872-47CFFD6D977C}"/>
                </a:ext>
              </a:extLst>
            </p:cNvPr>
            <p:cNvSpPr txBox="1"/>
            <p:nvPr/>
          </p:nvSpPr>
          <p:spPr>
            <a:xfrm>
              <a:off x="276836" y="3998044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팀장 </a:t>
              </a:r>
              <a:r>
                <a:rPr lang="en-US" altLang="ko-KR" sz="1200" dirty="0">
                  <a:solidFill>
                    <a:schemeClr val="bg1"/>
                  </a:solidFill>
                </a:rPr>
                <a:t>– </a:t>
              </a:r>
              <a:r>
                <a:rPr lang="ko-KR" altLang="en-US" sz="1200" dirty="0">
                  <a:solidFill>
                    <a:schemeClr val="bg1"/>
                  </a:solidFill>
                </a:rPr>
                <a:t>홍길동 </a:t>
              </a:r>
              <a:r>
                <a:rPr lang="en-US" altLang="ko-KR" sz="1200" dirty="0">
                  <a:solidFill>
                    <a:schemeClr val="bg1"/>
                  </a:solidFill>
                </a:rPr>
                <a:t>/ </a:t>
              </a:r>
              <a:r>
                <a:rPr lang="ko-KR" altLang="en-US" sz="1200" dirty="0">
                  <a:solidFill>
                    <a:schemeClr val="bg1"/>
                  </a:solidFill>
                </a:rPr>
                <a:t>팀원 </a:t>
              </a:r>
              <a:r>
                <a:rPr lang="en-US" altLang="ko-KR" sz="1200" dirty="0">
                  <a:solidFill>
                    <a:schemeClr val="bg1"/>
                  </a:solidFill>
                </a:rPr>
                <a:t>- </a:t>
              </a:r>
              <a:r>
                <a:rPr lang="ko-KR" altLang="en-US" sz="1200" dirty="0">
                  <a:solidFill>
                    <a:schemeClr val="bg1"/>
                  </a:solidFill>
                </a:rPr>
                <a:t>고길동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2EE50EF-1C64-4D24-A8FC-FEB31ECABF02}"/>
              </a:ext>
            </a:extLst>
          </p:cNvPr>
          <p:cNvSpPr/>
          <p:nvPr/>
        </p:nvSpPr>
        <p:spPr>
          <a:xfrm>
            <a:off x="2743200" y="5172074"/>
            <a:ext cx="7162799" cy="16859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7EFCDDE-1130-408D-9BF1-4DAA52C217DC}"/>
              </a:ext>
            </a:extLst>
          </p:cNvPr>
          <p:cNvSpPr txBox="1"/>
          <p:nvPr/>
        </p:nvSpPr>
        <p:spPr>
          <a:xfrm>
            <a:off x="3020037" y="5412546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rgbClr val="0090D0"/>
                </a:solidFill>
              </a:rPr>
              <a:t>화면설명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DBB6D9D-7151-48F9-9712-A4D8DDC0AA70}"/>
              </a:ext>
            </a:extLst>
          </p:cNvPr>
          <p:cNvSpPr txBox="1"/>
          <p:nvPr/>
        </p:nvSpPr>
        <p:spPr>
          <a:xfrm>
            <a:off x="3020037" y="5781724"/>
            <a:ext cx="24663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CA1DD512-4BF6-481A-95B3-0402591A68BA}"/>
              </a:ext>
            </a:extLst>
          </p:cNvPr>
          <p:cNvGrpSpPr/>
          <p:nvPr/>
        </p:nvGrpSpPr>
        <p:grpSpPr>
          <a:xfrm>
            <a:off x="276836" y="3936433"/>
            <a:ext cx="2171089" cy="2270070"/>
            <a:chOff x="276836" y="269845"/>
            <a:chExt cx="2171089" cy="2270070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2C757D1-6594-4C66-81E7-820AE4027158}"/>
                </a:ext>
              </a:extLst>
            </p:cNvPr>
            <p:cNvSpPr txBox="1"/>
            <p:nvPr/>
          </p:nvSpPr>
          <p:spPr>
            <a:xfrm>
              <a:off x="276836" y="269845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유의사항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86AE12A-76EC-49AD-A2BE-EBED9566CBB2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4A3FAFFD-4C84-4F14-8CFD-262EC1F85AD5}"/>
              </a:ext>
            </a:extLst>
          </p:cNvPr>
          <p:cNvSpPr txBox="1"/>
          <p:nvPr/>
        </p:nvSpPr>
        <p:spPr>
          <a:xfrm>
            <a:off x="5763239" y="5781723"/>
            <a:ext cx="24663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8508F00-E4A8-1F5B-A8D0-7F95C6F506EF}"/>
              </a:ext>
            </a:extLst>
          </p:cNvPr>
          <p:cNvSpPr txBox="1"/>
          <p:nvPr/>
        </p:nvSpPr>
        <p:spPr>
          <a:xfrm>
            <a:off x="5233991" y="439122"/>
            <a:ext cx="59912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커뮤니티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5A43CA0-6FD9-37B8-E06F-2FDA4B3C8C4A}"/>
              </a:ext>
            </a:extLst>
          </p:cNvPr>
          <p:cNvSpPr/>
          <p:nvPr/>
        </p:nvSpPr>
        <p:spPr>
          <a:xfrm>
            <a:off x="8513876" y="1080381"/>
            <a:ext cx="959219" cy="3450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작성</a:t>
            </a:r>
          </a:p>
        </p:txBody>
      </p:sp>
    </p:spTree>
    <p:extLst>
      <p:ext uri="{BB962C8B-B14F-4D97-AF65-F5344CB8AC3E}">
        <p14:creationId xmlns:p14="http://schemas.microsoft.com/office/powerpoint/2010/main" val="154078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D5220CB-1091-427B-9C59-0D4A53706EA0}"/>
              </a:ext>
            </a:extLst>
          </p:cNvPr>
          <p:cNvSpPr txBox="1"/>
          <p:nvPr/>
        </p:nvSpPr>
        <p:spPr>
          <a:xfrm>
            <a:off x="422454" y="408446"/>
            <a:ext cx="27398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chemeClr val="accent1"/>
                </a:solidFill>
              </a:rPr>
              <a:t>서비스 흐름도</a:t>
            </a:r>
            <a:endParaRPr lang="ko-KR" altLang="en-US" sz="3200" dirty="0">
              <a:solidFill>
                <a:schemeClr val="accent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A60F8744-D899-4A3B-8ADA-040679D62E71}"/>
              </a:ext>
            </a:extLst>
          </p:cNvPr>
          <p:cNvCxnSpPr/>
          <p:nvPr/>
        </p:nvCxnSpPr>
        <p:spPr>
          <a:xfrm>
            <a:off x="553673" y="1098958"/>
            <a:ext cx="873294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3003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>
            <a:extLst>
              <a:ext uri="{FF2B5EF4-FFF2-40B4-BE49-F238E27FC236}">
                <a16:creationId xmlns:a16="http://schemas.microsoft.com/office/drawing/2014/main" id="{DD90209C-56DF-4C97-81D5-7FDA0DFD2D9B}"/>
              </a:ext>
            </a:extLst>
          </p:cNvPr>
          <p:cNvSpPr txBox="1"/>
          <p:nvPr/>
        </p:nvSpPr>
        <p:spPr>
          <a:xfrm>
            <a:off x="422454" y="408446"/>
            <a:ext cx="19191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chemeClr val="accent1"/>
                </a:solidFill>
              </a:rPr>
              <a:t>메뉴 구성</a:t>
            </a:r>
            <a:endParaRPr lang="ko-KR" altLang="en-US" sz="3200" dirty="0">
              <a:solidFill>
                <a:schemeClr val="accent1"/>
              </a:solidFill>
            </a:endParaRP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6266C6A5-3908-4920-BDF3-166795DE92EB}"/>
              </a:ext>
            </a:extLst>
          </p:cNvPr>
          <p:cNvCxnSpPr/>
          <p:nvPr/>
        </p:nvCxnSpPr>
        <p:spPr>
          <a:xfrm>
            <a:off x="553673" y="1098958"/>
            <a:ext cx="873294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3897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직선 연결선 36"/>
          <p:cNvCxnSpPr>
            <a:stCxn id="12" idx="3"/>
            <a:endCxn id="20" idx="1"/>
          </p:cNvCxnSpPr>
          <p:nvPr/>
        </p:nvCxnSpPr>
        <p:spPr>
          <a:xfrm flipV="1">
            <a:off x="3650676" y="4189455"/>
            <a:ext cx="371326" cy="103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모서리가 둥근 직사각형 2"/>
          <p:cNvSpPr/>
          <p:nvPr/>
        </p:nvSpPr>
        <p:spPr>
          <a:xfrm>
            <a:off x="1568403" y="1534596"/>
            <a:ext cx="1094339" cy="34788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38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ㅁㅈㅁㅈ</a:t>
            </a:r>
          </a:p>
        </p:txBody>
      </p:sp>
      <p:sp>
        <p:nvSpPr>
          <p:cNvPr id="10" name="모서리가 둥근 직사각형 9"/>
          <p:cNvSpPr/>
          <p:nvPr/>
        </p:nvSpPr>
        <p:spPr>
          <a:xfrm>
            <a:off x="2556337" y="1973028"/>
            <a:ext cx="1094339" cy="34788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메인 화면</a:t>
            </a:r>
          </a:p>
        </p:txBody>
      </p:sp>
      <p:sp>
        <p:nvSpPr>
          <p:cNvPr id="11" name="모서리가 둥근 직사각형 10"/>
          <p:cNvSpPr/>
          <p:nvPr/>
        </p:nvSpPr>
        <p:spPr>
          <a:xfrm>
            <a:off x="2556337" y="2408074"/>
            <a:ext cx="1094339" cy="34788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이미지 검색</a:t>
            </a:r>
          </a:p>
        </p:txBody>
      </p:sp>
      <p:sp>
        <p:nvSpPr>
          <p:cNvPr id="12" name="모서리가 둥근 직사각형 11"/>
          <p:cNvSpPr/>
          <p:nvPr/>
        </p:nvSpPr>
        <p:spPr>
          <a:xfrm>
            <a:off x="2556337" y="4025830"/>
            <a:ext cx="1094339" cy="34788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커뮤니티</a:t>
            </a:r>
          </a:p>
        </p:txBody>
      </p:sp>
      <p:sp>
        <p:nvSpPr>
          <p:cNvPr id="14" name="모서리가 둥근 직사각형 13"/>
          <p:cNvSpPr/>
          <p:nvPr/>
        </p:nvSpPr>
        <p:spPr>
          <a:xfrm>
            <a:off x="2556336" y="5513781"/>
            <a:ext cx="1094339" cy="34788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환경설정</a:t>
            </a:r>
          </a:p>
        </p:txBody>
      </p:sp>
      <p:sp>
        <p:nvSpPr>
          <p:cNvPr id="15" name="모서리가 둥근 직사각형 14"/>
          <p:cNvSpPr/>
          <p:nvPr/>
        </p:nvSpPr>
        <p:spPr>
          <a:xfrm>
            <a:off x="4022005" y="2435765"/>
            <a:ext cx="1094339" cy="2925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이미지 업로드</a:t>
            </a:r>
          </a:p>
        </p:txBody>
      </p:sp>
      <p:sp>
        <p:nvSpPr>
          <p:cNvPr id="16" name="모서리가 둥근 직사각형 15"/>
          <p:cNvSpPr/>
          <p:nvPr/>
        </p:nvSpPr>
        <p:spPr>
          <a:xfrm>
            <a:off x="4022005" y="2816543"/>
            <a:ext cx="1094339" cy="2925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이미지 검색</a:t>
            </a:r>
          </a:p>
        </p:txBody>
      </p:sp>
      <p:sp>
        <p:nvSpPr>
          <p:cNvPr id="20" name="모서리가 둥근 직사각형 19"/>
          <p:cNvSpPr/>
          <p:nvPr/>
        </p:nvSpPr>
        <p:spPr>
          <a:xfrm>
            <a:off x="4022002" y="4043205"/>
            <a:ext cx="1094339" cy="2925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게시글 작성</a:t>
            </a:r>
          </a:p>
        </p:txBody>
      </p:sp>
      <p:sp>
        <p:nvSpPr>
          <p:cNvPr id="21" name="모서리가 둥근 직사각형 20"/>
          <p:cNvSpPr/>
          <p:nvPr/>
        </p:nvSpPr>
        <p:spPr>
          <a:xfrm>
            <a:off x="4022002" y="4414111"/>
            <a:ext cx="1094339" cy="2925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댓글 작성</a:t>
            </a:r>
          </a:p>
        </p:txBody>
      </p:sp>
      <p:sp>
        <p:nvSpPr>
          <p:cNvPr id="22" name="모서리가 둥근 직사각형 21"/>
          <p:cNvSpPr/>
          <p:nvPr/>
        </p:nvSpPr>
        <p:spPr>
          <a:xfrm>
            <a:off x="5330820" y="4051825"/>
            <a:ext cx="1094339" cy="2925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게시글 조회</a:t>
            </a:r>
          </a:p>
        </p:txBody>
      </p:sp>
      <p:sp>
        <p:nvSpPr>
          <p:cNvPr id="28" name="모서리가 둥근 직사각형 27"/>
          <p:cNvSpPr/>
          <p:nvPr/>
        </p:nvSpPr>
        <p:spPr>
          <a:xfrm>
            <a:off x="4007301" y="5548472"/>
            <a:ext cx="1094339" cy="2925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서비스이용방법</a:t>
            </a:r>
          </a:p>
        </p:txBody>
      </p:sp>
      <p:cxnSp>
        <p:nvCxnSpPr>
          <p:cNvPr id="9" name="꺾인 연결선 8"/>
          <p:cNvCxnSpPr>
            <a:cxnSpLocks/>
            <a:stCxn id="3" idx="2"/>
          </p:cNvCxnSpPr>
          <p:nvPr/>
        </p:nvCxnSpPr>
        <p:spPr>
          <a:xfrm rot="16200000" flipH="1">
            <a:off x="210132" y="3787925"/>
            <a:ext cx="3812062" cy="118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꺾인 연결선 30"/>
          <p:cNvCxnSpPr>
            <a:stCxn id="11" idx="3"/>
            <a:endCxn id="16" idx="1"/>
          </p:cNvCxnSpPr>
          <p:nvPr/>
        </p:nvCxnSpPr>
        <p:spPr>
          <a:xfrm>
            <a:off x="3650675" y="2582019"/>
            <a:ext cx="371330" cy="38077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>
            <a:stCxn id="11" idx="3"/>
            <a:endCxn id="15" idx="1"/>
          </p:cNvCxnSpPr>
          <p:nvPr/>
        </p:nvCxnSpPr>
        <p:spPr>
          <a:xfrm flipV="1">
            <a:off x="3650675" y="2582018"/>
            <a:ext cx="371330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꺾인 연결선 42"/>
          <p:cNvCxnSpPr>
            <a:cxnSpLocks/>
            <a:stCxn id="14" idx="3"/>
          </p:cNvCxnSpPr>
          <p:nvPr/>
        </p:nvCxnSpPr>
        <p:spPr>
          <a:xfrm>
            <a:off x="3650675" y="5687726"/>
            <a:ext cx="356626" cy="682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>
            <a:endCxn id="10" idx="1"/>
          </p:cNvCxnSpPr>
          <p:nvPr/>
        </p:nvCxnSpPr>
        <p:spPr>
          <a:xfrm>
            <a:off x="2115574" y="2146972"/>
            <a:ext cx="440763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2116755" y="2582590"/>
            <a:ext cx="440763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>
            <a:off x="2115573" y="4189455"/>
            <a:ext cx="440763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모서리가 둥근 직사각형 37"/>
          <p:cNvSpPr/>
          <p:nvPr/>
        </p:nvSpPr>
        <p:spPr>
          <a:xfrm>
            <a:off x="2545451" y="3233351"/>
            <a:ext cx="1094339" cy="34788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검색 결과 조회</a:t>
            </a:r>
          </a:p>
        </p:txBody>
      </p:sp>
      <p:cxnSp>
        <p:nvCxnSpPr>
          <p:cNvPr id="39" name="직선 연결선 38"/>
          <p:cNvCxnSpPr/>
          <p:nvPr/>
        </p:nvCxnSpPr>
        <p:spPr>
          <a:xfrm>
            <a:off x="2116755" y="3407295"/>
            <a:ext cx="440763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모서리가 둥근 직사각형 61"/>
          <p:cNvSpPr/>
          <p:nvPr/>
        </p:nvSpPr>
        <p:spPr>
          <a:xfrm>
            <a:off x="4022004" y="3261045"/>
            <a:ext cx="1094339" cy="2925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제품 브랜드</a:t>
            </a:r>
          </a:p>
        </p:txBody>
      </p:sp>
      <p:sp>
        <p:nvSpPr>
          <p:cNvPr id="63" name="모서리가 둥근 직사각형 62"/>
          <p:cNvSpPr/>
          <p:nvPr/>
        </p:nvSpPr>
        <p:spPr>
          <a:xfrm>
            <a:off x="4022003" y="3655272"/>
            <a:ext cx="1094339" cy="2925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제품명</a:t>
            </a:r>
          </a:p>
        </p:txBody>
      </p:sp>
      <p:cxnSp>
        <p:nvCxnSpPr>
          <p:cNvPr id="65" name="직선 연결선 64"/>
          <p:cNvCxnSpPr>
            <a:cxnSpLocks/>
            <a:endCxn id="62" idx="1"/>
          </p:cNvCxnSpPr>
          <p:nvPr/>
        </p:nvCxnSpPr>
        <p:spPr>
          <a:xfrm>
            <a:off x="3650674" y="3406927"/>
            <a:ext cx="371330" cy="3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DD90209C-56DF-4C97-81D5-7FDA0DFD2D9B}"/>
              </a:ext>
            </a:extLst>
          </p:cNvPr>
          <p:cNvSpPr txBox="1"/>
          <p:nvPr/>
        </p:nvSpPr>
        <p:spPr>
          <a:xfrm>
            <a:off x="422454" y="408446"/>
            <a:ext cx="19191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chemeClr val="accent1"/>
                </a:solidFill>
              </a:rPr>
              <a:t>메뉴 구성</a:t>
            </a:r>
            <a:endParaRPr lang="ko-KR" altLang="en-US" sz="3200" dirty="0">
              <a:solidFill>
                <a:schemeClr val="accent1"/>
              </a:solidFill>
            </a:endParaRP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6266C6A5-3908-4920-BDF3-166795DE92EB}"/>
              </a:ext>
            </a:extLst>
          </p:cNvPr>
          <p:cNvCxnSpPr/>
          <p:nvPr/>
        </p:nvCxnSpPr>
        <p:spPr>
          <a:xfrm>
            <a:off x="553673" y="1098958"/>
            <a:ext cx="873294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8969E4BD-79B9-9432-5B35-62E7BDCC0965}"/>
              </a:ext>
            </a:extLst>
          </p:cNvPr>
          <p:cNvSpPr txBox="1"/>
          <p:nvPr/>
        </p:nvSpPr>
        <p:spPr>
          <a:xfrm>
            <a:off x="10094244" y="1534596"/>
            <a:ext cx="720077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메인페이지 </a:t>
            </a:r>
            <a:endParaRPr lang="en-US" altLang="ko-KR" dirty="0"/>
          </a:p>
          <a:p>
            <a:pPr marL="342900" indent="-342900">
              <a:buAutoNum type="arabicParenR"/>
            </a:pPr>
            <a:r>
              <a:rPr lang="ko-KR" altLang="en-US" dirty="0"/>
              <a:t>회원가입</a:t>
            </a:r>
            <a:r>
              <a:rPr lang="en-US" altLang="ko-KR" dirty="0"/>
              <a:t>, </a:t>
            </a:r>
            <a:r>
              <a:rPr lang="ko-KR" altLang="en-US" dirty="0"/>
              <a:t>로그인 </a:t>
            </a:r>
            <a:r>
              <a:rPr lang="en-US" altLang="ko-KR" dirty="0"/>
              <a:t> </a:t>
            </a:r>
          </a:p>
          <a:p>
            <a:pPr marL="342900" indent="-342900">
              <a:buAutoNum type="arabicParenR"/>
            </a:pPr>
            <a:r>
              <a:rPr lang="ko-KR" altLang="en-US" dirty="0"/>
              <a:t>이미지 검색 </a:t>
            </a:r>
            <a:r>
              <a:rPr lang="en-US" altLang="ko-KR" dirty="0"/>
              <a:t>&gt; </a:t>
            </a:r>
            <a:r>
              <a:rPr lang="ko-KR" altLang="en-US" dirty="0"/>
              <a:t>브랜드 이름</a:t>
            </a:r>
            <a:r>
              <a:rPr lang="en-US" altLang="ko-KR" dirty="0"/>
              <a:t>, </a:t>
            </a:r>
            <a:r>
              <a:rPr lang="ko-KR" altLang="en-US" dirty="0"/>
              <a:t>제품명</a:t>
            </a:r>
            <a:r>
              <a:rPr lang="en-US" altLang="ko-KR" dirty="0"/>
              <a:t>, </a:t>
            </a:r>
            <a:r>
              <a:rPr lang="ko-KR" altLang="en-US" dirty="0"/>
              <a:t>상품 판매 사이트 제공 </a:t>
            </a:r>
            <a:r>
              <a:rPr lang="en-US" altLang="ko-KR" dirty="0"/>
              <a:t>&gt; </a:t>
            </a:r>
          </a:p>
          <a:p>
            <a:r>
              <a:rPr lang="en-US" altLang="ko-KR" dirty="0"/>
              <a:t>				</a:t>
            </a:r>
            <a:r>
              <a:rPr lang="ko-KR" altLang="en-US" dirty="0"/>
              <a:t>회원구입</a:t>
            </a:r>
            <a:endParaRPr lang="en-US" altLang="ko-KR" dirty="0"/>
          </a:p>
          <a:p>
            <a:pPr marL="342900" indent="-342900">
              <a:buAutoNum type="arabicParenR"/>
            </a:pPr>
            <a:r>
              <a:rPr lang="ko-KR" altLang="en-US" dirty="0"/>
              <a:t>커뮤니티 </a:t>
            </a:r>
            <a:r>
              <a:rPr lang="en-US" altLang="ko-KR" dirty="0"/>
              <a:t>&gt; </a:t>
            </a:r>
            <a:r>
              <a:rPr lang="ko-KR" altLang="en-US" dirty="0"/>
              <a:t>읽기</a:t>
            </a:r>
            <a:r>
              <a:rPr lang="en-US" altLang="ko-KR" dirty="0"/>
              <a:t>,</a:t>
            </a:r>
            <a:r>
              <a:rPr lang="ko-KR" altLang="en-US" dirty="0"/>
              <a:t>댓글달기</a:t>
            </a:r>
            <a:r>
              <a:rPr lang="en-US" altLang="ko-KR" dirty="0"/>
              <a:t>,</a:t>
            </a:r>
            <a:r>
              <a:rPr lang="ko-KR" altLang="en-US" dirty="0"/>
              <a:t>글쓰기</a:t>
            </a:r>
            <a:endParaRPr lang="en-US" altLang="ko-KR" dirty="0"/>
          </a:p>
        </p:txBody>
      </p:sp>
      <p:sp>
        <p:nvSpPr>
          <p:cNvPr id="29" name="모서리가 둥근 직사각형 62">
            <a:extLst>
              <a:ext uri="{FF2B5EF4-FFF2-40B4-BE49-F238E27FC236}">
                <a16:creationId xmlns:a16="http://schemas.microsoft.com/office/drawing/2014/main" id="{BD245E30-9D66-4A49-6177-6F6F2A329EF3}"/>
              </a:ext>
            </a:extLst>
          </p:cNvPr>
          <p:cNvSpPr/>
          <p:nvPr/>
        </p:nvSpPr>
        <p:spPr>
          <a:xfrm>
            <a:off x="5330820" y="3261045"/>
            <a:ext cx="1293909" cy="2925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판매 사이트 링크</a:t>
            </a:r>
          </a:p>
        </p:txBody>
      </p:sp>
      <p:sp>
        <p:nvSpPr>
          <p:cNvPr id="36" name="모서리가 둥근 직사각형 20">
            <a:extLst>
              <a:ext uri="{FF2B5EF4-FFF2-40B4-BE49-F238E27FC236}">
                <a16:creationId xmlns:a16="http://schemas.microsoft.com/office/drawing/2014/main" id="{7D2E6DF0-36FF-E147-312E-61A712C13994}"/>
              </a:ext>
            </a:extLst>
          </p:cNvPr>
          <p:cNvSpPr/>
          <p:nvPr/>
        </p:nvSpPr>
        <p:spPr>
          <a:xfrm>
            <a:off x="4003018" y="4906122"/>
            <a:ext cx="1094339" cy="2925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회원가입</a:t>
            </a:r>
          </a:p>
        </p:txBody>
      </p:sp>
      <p:sp>
        <p:nvSpPr>
          <p:cNvPr id="56" name="모서리가 둥근 직사각형 12">
            <a:extLst>
              <a:ext uri="{FF2B5EF4-FFF2-40B4-BE49-F238E27FC236}">
                <a16:creationId xmlns:a16="http://schemas.microsoft.com/office/drawing/2014/main" id="{4FCFAAF0-DDA7-6A7C-D328-178216C022D5}"/>
              </a:ext>
            </a:extLst>
          </p:cNvPr>
          <p:cNvSpPr/>
          <p:nvPr/>
        </p:nvSpPr>
        <p:spPr>
          <a:xfrm>
            <a:off x="2545451" y="4869750"/>
            <a:ext cx="1094339" cy="34788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로그인</a:t>
            </a:r>
          </a:p>
        </p:txBody>
      </p:sp>
      <p:cxnSp>
        <p:nvCxnSpPr>
          <p:cNvPr id="57" name="직선 연결선 48">
            <a:extLst>
              <a:ext uri="{FF2B5EF4-FFF2-40B4-BE49-F238E27FC236}">
                <a16:creationId xmlns:a16="http://schemas.microsoft.com/office/drawing/2014/main" id="{5533DD7E-C8D2-4EA6-FFF9-975D6633F834}"/>
              </a:ext>
            </a:extLst>
          </p:cNvPr>
          <p:cNvCxnSpPr/>
          <p:nvPr/>
        </p:nvCxnSpPr>
        <p:spPr>
          <a:xfrm>
            <a:off x="2104688" y="5006244"/>
            <a:ext cx="440763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36">
            <a:extLst>
              <a:ext uri="{FF2B5EF4-FFF2-40B4-BE49-F238E27FC236}">
                <a16:creationId xmlns:a16="http://schemas.microsoft.com/office/drawing/2014/main" id="{169B5B9C-F4A0-1FBF-B324-05BA20407264}"/>
              </a:ext>
            </a:extLst>
          </p:cNvPr>
          <p:cNvCxnSpPr>
            <a:cxnSpLocks/>
          </p:cNvCxnSpPr>
          <p:nvPr/>
        </p:nvCxnSpPr>
        <p:spPr>
          <a:xfrm>
            <a:off x="3646392" y="5036595"/>
            <a:ext cx="350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48">
            <a:extLst>
              <a:ext uri="{FF2B5EF4-FFF2-40B4-BE49-F238E27FC236}">
                <a16:creationId xmlns:a16="http://schemas.microsoft.com/office/drawing/2014/main" id="{AEBDD947-CB79-FF35-6A00-5AD9EBF89850}"/>
              </a:ext>
            </a:extLst>
          </p:cNvPr>
          <p:cNvCxnSpPr/>
          <p:nvPr/>
        </p:nvCxnSpPr>
        <p:spPr>
          <a:xfrm>
            <a:off x="2104687" y="5687724"/>
            <a:ext cx="440763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모서리가 둥근 직사각형 20">
            <a:extLst>
              <a:ext uri="{FF2B5EF4-FFF2-40B4-BE49-F238E27FC236}">
                <a16:creationId xmlns:a16="http://schemas.microsoft.com/office/drawing/2014/main" id="{4CF28E3F-ED13-73C1-BBF8-5E44253EAC1E}"/>
              </a:ext>
            </a:extLst>
          </p:cNvPr>
          <p:cNvSpPr/>
          <p:nvPr/>
        </p:nvSpPr>
        <p:spPr>
          <a:xfrm>
            <a:off x="5351986" y="4907735"/>
            <a:ext cx="1094339" cy="2925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개인정보 </a:t>
            </a:r>
          </a:p>
        </p:txBody>
      </p:sp>
      <p:sp>
        <p:nvSpPr>
          <p:cNvPr id="82" name="모서리가 둥근 직사각형 20">
            <a:extLst>
              <a:ext uri="{FF2B5EF4-FFF2-40B4-BE49-F238E27FC236}">
                <a16:creationId xmlns:a16="http://schemas.microsoft.com/office/drawing/2014/main" id="{05EE8FD3-FC85-7ECC-E305-6BB3E83B90F1}"/>
              </a:ext>
            </a:extLst>
          </p:cNvPr>
          <p:cNvSpPr/>
          <p:nvPr/>
        </p:nvSpPr>
        <p:spPr>
          <a:xfrm>
            <a:off x="6696089" y="4906122"/>
            <a:ext cx="1094339" cy="2925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브랜드 사이트 </a:t>
            </a:r>
          </a:p>
        </p:txBody>
      </p:sp>
      <p:cxnSp>
        <p:nvCxnSpPr>
          <p:cNvPr id="86" name="직선 연결선 36">
            <a:extLst>
              <a:ext uri="{FF2B5EF4-FFF2-40B4-BE49-F238E27FC236}">
                <a16:creationId xmlns:a16="http://schemas.microsoft.com/office/drawing/2014/main" id="{CBD88D37-296F-F058-4EA6-B932343A1A3A}"/>
              </a:ext>
            </a:extLst>
          </p:cNvPr>
          <p:cNvCxnSpPr>
            <a:cxnSpLocks/>
          </p:cNvCxnSpPr>
          <p:nvPr/>
        </p:nvCxnSpPr>
        <p:spPr>
          <a:xfrm>
            <a:off x="6459797" y="5060702"/>
            <a:ext cx="24115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36">
            <a:extLst>
              <a:ext uri="{FF2B5EF4-FFF2-40B4-BE49-F238E27FC236}">
                <a16:creationId xmlns:a16="http://schemas.microsoft.com/office/drawing/2014/main" id="{D8E4E0D0-B5C3-64D9-E6BA-DA6632ED1BB0}"/>
              </a:ext>
            </a:extLst>
          </p:cNvPr>
          <p:cNvCxnSpPr>
            <a:cxnSpLocks/>
          </p:cNvCxnSpPr>
          <p:nvPr/>
        </p:nvCxnSpPr>
        <p:spPr>
          <a:xfrm>
            <a:off x="5116341" y="5060702"/>
            <a:ext cx="24115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9548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7CCAA0A-5307-48D3-9858-F46440A1DFFF}"/>
              </a:ext>
            </a:extLst>
          </p:cNvPr>
          <p:cNvSpPr/>
          <p:nvPr/>
        </p:nvSpPr>
        <p:spPr>
          <a:xfrm>
            <a:off x="0" y="2"/>
            <a:ext cx="2743201" cy="685799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466D0EF9-BADE-427D-91D6-1EF0D4516307}"/>
              </a:ext>
            </a:extLst>
          </p:cNvPr>
          <p:cNvGrpSpPr/>
          <p:nvPr/>
        </p:nvGrpSpPr>
        <p:grpSpPr>
          <a:xfrm>
            <a:off x="276836" y="269845"/>
            <a:ext cx="2171089" cy="977409"/>
            <a:chOff x="276836" y="269845"/>
            <a:chExt cx="2171089" cy="97740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A58E314-C773-4F36-8C88-B79D5D98B4F8}"/>
                </a:ext>
              </a:extLst>
            </p:cNvPr>
            <p:cNvSpPr txBox="1"/>
            <p:nvPr/>
          </p:nvSpPr>
          <p:spPr>
            <a:xfrm>
              <a:off x="276836" y="269845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과제명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2FC9F57-DA73-432C-ADB1-4C65C38E146D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ㅁㅈㅁㅈ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좋아하는 연예인의 착용 제품을 찾아주는 쇼핑 플랫폼 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956FCDD1-8102-469E-963F-8CF798D512DC}"/>
              </a:ext>
            </a:extLst>
          </p:cNvPr>
          <p:cNvGrpSpPr/>
          <p:nvPr/>
        </p:nvGrpSpPr>
        <p:grpSpPr>
          <a:xfrm>
            <a:off x="276836" y="1283533"/>
            <a:ext cx="2171089" cy="608077"/>
            <a:chOff x="276836" y="1474033"/>
            <a:chExt cx="2171089" cy="60807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11D4FEC-A08E-42DB-9970-9FD7B36730CB}"/>
                </a:ext>
              </a:extLst>
            </p:cNvPr>
            <p:cNvSpPr txBox="1"/>
            <p:nvPr/>
          </p:nvSpPr>
          <p:spPr>
            <a:xfrm>
              <a:off x="276836" y="1474033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화면이름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5279311-CDE0-44BF-8410-51979300FD53}"/>
                </a:ext>
              </a:extLst>
            </p:cNvPr>
            <p:cNvSpPr txBox="1"/>
            <p:nvPr/>
          </p:nvSpPr>
          <p:spPr>
            <a:xfrm>
              <a:off x="276836" y="1805111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메인 페이지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CE8B1C68-700F-45A9-8016-5ED0A02FFBE2}"/>
              </a:ext>
            </a:extLst>
          </p:cNvPr>
          <p:cNvGrpSpPr/>
          <p:nvPr/>
        </p:nvGrpSpPr>
        <p:grpSpPr>
          <a:xfrm>
            <a:off x="276836" y="2287696"/>
            <a:ext cx="2171089" cy="608077"/>
            <a:chOff x="276836" y="2678221"/>
            <a:chExt cx="2171089" cy="60807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A754930-80DC-40A4-874B-EBE42B054C69}"/>
                </a:ext>
              </a:extLst>
            </p:cNvPr>
            <p:cNvSpPr txBox="1"/>
            <p:nvPr/>
          </p:nvSpPr>
          <p:spPr>
            <a:xfrm>
              <a:off x="276836" y="2678221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화면코드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23439F9-C374-4017-AD5C-0C17D06FDD60}"/>
                </a:ext>
              </a:extLst>
            </p:cNvPr>
            <p:cNvSpPr txBox="1"/>
            <p:nvPr/>
          </p:nvSpPr>
          <p:spPr>
            <a:xfrm>
              <a:off x="276836" y="3009299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main01</a:t>
              </a: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3B60CFA0-0763-417B-8AE3-E4433CBD2755}"/>
              </a:ext>
            </a:extLst>
          </p:cNvPr>
          <p:cNvGrpSpPr/>
          <p:nvPr/>
        </p:nvGrpSpPr>
        <p:grpSpPr>
          <a:xfrm>
            <a:off x="276836" y="3104991"/>
            <a:ext cx="2171089" cy="608077"/>
            <a:chOff x="276836" y="3666966"/>
            <a:chExt cx="2171089" cy="60807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DBDFEAB-84D3-47DC-AEB0-DD14BE3C3381}"/>
                </a:ext>
              </a:extLst>
            </p:cNvPr>
            <p:cNvSpPr txBox="1"/>
            <p:nvPr/>
          </p:nvSpPr>
          <p:spPr>
            <a:xfrm>
              <a:off x="276836" y="3666966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작성자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E876C31-DEE5-4929-A872-47CFFD6D977C}"/>
                </a:ext>
              </a:extLst>
            </p:cNvPr>
            <p:cNvSpPr txBox="1"/>
            <p:nvPr/>
          </p:nvSpPr>
          <p:spPr>
            <a:xfrm>
              <a:off x="276836" y="3998044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팀원</a:t>
              </a:r>
              <a:r>
                <a:rPr lang="en-US" altLang="ko-KR" sz="1200" dirty="0">
                  <a:solidFill>
                    <a:schemeClr val="bg1"/>
                  </a:solidFill>
                </a:rPr>
                <a:t>: </a:t>
              </a:r>
              <a:r>
                <a:rPr lang="ko-KR" altLang="en-US" sz="1200" dirty="0">
                  <a:solidFill>
                    <a:schemeClr val="bg1"/>
                  </a:solidFill>
                </a:rPr>
                <a:t>이예지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2EE50EF-1C64-4D24-A8FC-FEB31ECABF02}"/>
              </a:ext>
            </a:extLst>
          </p:cNvPr>
          <p:cNvSpPr/>
          <p:nvPr/>
        </p:nvSpPr>
        <p:spPr>
          <a:xfrm>
            <a:off x="2743200" y="5172074"/>
            <a:ext cx="7162799" cy="16859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7EFCDDE-1130-408D-9BF1-4DAA52C217DC}"/>
              </a:ext>
            </a:extLst>
          </p:cNvPr>
          <p:cNvSpPr txBox="1"/>
          <p:nvPr/>
        </p:nvSpPr>
        <p:spPr>
          <a:xfrm>
            <a:off x="3020037" y="5412546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rgbClr val="0090D0"/>
                </a:solidFill>
              </a:rPr>
              <a:t>화면설명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DBB6D9D-7151-48F9-9712-A4D8DDC0AA70}"/>
              </a:ext>
            </a:extLst>
          </p:cNvPr>
          <p:cNvSpPr txBox="1"/>
          <p:nvPr/>
        </p:nvSpPr>
        <p:spPr>
          <a:xfrm>
            <a:off x="3020037" y="5781724"/>
            <a:ext cx="24663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CA1DD512-4BF6-481A-95B3-0402591A68BA}"/>
              </a:ext>
            </a:extLst>
          </p:cNvPr>
          <p:cNvGrpSpPr/>
          <p:nvPr/>
        </p:nvGrpSpPr>
        <p:grpSpPr>
          <a:xfrm>
            <a:off x="276836" y="3936433"/>
            <a:ext cx="2171089" cy="608077"/>
            <a:chOff x="276836" y="269845"/>
            <a:chExt cx="2171089" cy="608077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2C757D1-6594-4C66-81E7-820AE4027158}"/>
                </a:ext>
              </a:extLst>
            </p:cNvPr>
            <p:cNvSpPr txBox="1"/>
            <p:nvPr/>
          </p:nvSpPr>
          <p:spPr>
            <a:xfrm>
              <a:off x="276836" y="269845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유의사항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86AE12A-76EC-49AD-A2BE-EBED9566CBB2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4A3FAFFD-4C84-4F14-8CFD-262EC1F85AD5}"/>
              </a:ext>
            </a:extLst>
          </p:cNvPr>
          <p:cNvSpPr txBox="1"/>
          <p:nvPr/>
        </p:nvSpPr>
        <p:spPr>
          <a:xfrm>
            <a:off x="5763239" y="5781723"/>
            <a:ext cx="24663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DAFE566-625F-AB51-417C-09E9A40995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0036" y="364582"/>
            <a:ext cx="6609127" cy="4617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9930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7CCAA0A-5307-48D3-9858-F46440A1DFFF}"/>
              </a:ext>
            </a:extLst>
          </p:cNvPr>
          <p:cNvSpPr/>
          <p:nvPr/>
        </p:nvSpPr>
        <p:spPr>
          <a:xfrm>
            <a:off x="0" y="2"/>
            <a:ext cx="2743201" cy="685799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466D0EF9-BADE-427D-91D6-1EF0D4516307}"/>
              </a:ext>
            </a:extLst>
          </p:cNvPr>
          <p:cNvGrpSpPr/>
          <p:nvPr/>
        </p:nvGrpSpPr>
        <p:grpSpPr>
          <a:xfrm>
            <a:off x="276836" y="269845"/>
            <a:ext cx="2171089" cy="977409"/>
            <a:chOff x="276836" y="269845"/>
            <a:chExt cx="2171089" cy="97740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A58E314-C773-4F36-8C88-B79D5D98B4F8}"/>
                </a:ext>
              </a:extLst>
            </p:cNvPr>
            <p:cNvSpPr txBox="1"/>
            <p:nvPr/>
          </p:nvSpPr>
          <p:spPr>
            <a:xfrm>
              <a:off x="276836" y="269845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과제명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2FC9F57-DA73-432C-ADB1-4C65C38E146D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ㅁㅈㅁㅈ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좋아하는 연예인의 착용 제품을 찾아주는 쇼핑 플랫폼 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956FCDD1-8102-469E-963F-8CF798D512DC}"/>
              </a:ext>
            </a:extLst>
          </p:cNvPr>
          <p:cNvGrpSpPr/>
          <p:nvPr/>
        </p:nvGrpSpPr>
        <p:grpSpPr>
          <a:xfrm>
            <a:off x="276836" y="1283533"/>
            <a:ext cx="2171089" cy="608077"/>
            <a:chOff x="276836" y="1474033"/>
            <a:chExt cx="2171089" cy="60807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11D4FEC-A08E-42DB-9970-9FD7B36730CB}"/>
                </a:ext>
              </a:extLst>
            </p:cNvPr>
            <p:cNvSpPr txBox="1"/>
            <p:nvPr/>
          </p:nvSpPr>
          <p:spPr>
            <a:xfrm>
              <a:off x="276836" y="1474033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화면이름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5279311-CDE0-44BF-8410-51979300FD53}"/>
                </a:ext>
              </a:extLst>
            </p:cNvPr>
            <p:cNvSpPr txBox="1"/>
            <p:nvPr/>
          </p:nvSpPr>
          <p:spPr>
            <a:xfrm>
              <a:off x="276836" y="1805111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회원가입 페이지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CE8B1C68-700F-45A9-8016-5ED0A02FFBE2}"/>
              </a:ext>
            </a:extLst>
          </p:cNvPr>
          <p:cNvGrpSpPr/>
          <p:nvPr/>
        </p:nvGrpSpPr>
        <p:grpSpPr>
          <a:xfrm>
            <a:off x="276836" y="2287696"/>
            <a:ext cx="2171089" cy="608077"/>
            <a:chOff x="276836" y="2678221"/>
            <a:chExt cx="2171089" cy="60807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A754930-80DC-40A4-874B-EBE42B054C69}"/>
                </a:ext>
              </a:extLst>
            </p:cNvPr>
            <p:cNvSpPr txBox="1"/>
            <p:nvPr/>
          </p:nvSpPr>
          <p:spPr>
            <a:xfrm>
              <a:off x="276836" y="2678221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화면코드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23439F9-C374-4017-AD5C-0C17D06FDD60}"/>
                </a:ext>
              </a:extLst>
            </p:cNvPr>
            <p:cNvSpPr txBox="1"/>
            <p:nvPr/>
          </p:nvSpPr>
          <p:spPr>
            <a:xfrm>
              <a:off x="276836" y="3009299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register01</a:t>
              </a: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3B60CFA0-0763-417B-8AE3-E4433CBD2755}"/>
              </a:ext>
            </a:extLst>
          </p:cNvPr>
          <p:cNvGrpSpPr/>
          <p:nvPr/>
        </p:nvGrpSpPr>
        <p:grpSpPr>
          <a:xfrm>
            <a:off x="276836" y="3104991"/>
            <a:ext cx="2171089" cy="608077"/>
            <a:chOff x="276836" y="3666966"/>
            <a:chExt cx="2171089" cy="60807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DBDFEAB-84D3-47DC-AEB0-DD14BE3C3381}"/>
                </a:ext>
              </a:extLst>
            </p:cNvPr>
            <p:cNvSpPr txBox="1"/>
            <p:nvPr/>
          </p:nvSpPr>
          <p:spPr>
            <a:xfrm>
              <a:off x="276836" y="3666966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작성자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E876C31-DEE5-4929-A872-47CFFD6D977C}"/>
                </a:ext>
              </a:extLst>
            </p:cNvPr>
            <p:cNvSpPr txBox="1"/>
            <p:nvPr/>
          </p:nvSpPr>
          <p:spPr>
            <a:xfrm>
              <a:off x="276836" y="3998044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팀원</a:t>
              </a:r>
              <a:r>
                <a:rPr lang="en-US" altLang="ko-KR" sz="1200" dirty="0">
                  <a:solidFill>
                    <a:schemeClr val="bg1"/>
                  </a:solidFill>
                </a:rPr>
                <a:t>: </a:t>
              </a:r>
              <a:r>
                <a:rPr lang="ko-KR" altLang="en-US" sz="1200" dirty="0">
                  <a:solidFill>
                    <a:schemeClr val="bg1"/>
                  </a:solidFill>
                </a:rPr>
                <a:t>이예지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2EE50EF-1C64-4D24-A8FC-FEB31ECABF02}"/>
              </a:ext>
            </a:extLst>
          </p:cNvPr>
          <p:cNvSpPr/>
          <p:nvPr/>
        </p:nvSpPr>
        <p:spPr>
          <a:xfrm>
            <a:off x="2743200" y="5172074"/>
            <a:ext cx="7162799" cy="16859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7EFCDDE-1130-408D-9BF1-4DAA52C217DC}"/>
              </a:ext>
            </a:extLst>
          </p:cNvPr>
          <p:cNvSpPr txBox="1"/>
          <p:nvPr/>
        </p:nvSpPr>
        <p:spPr>
          <a:xfrm>
            <a:off x="3020037" y="5412546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rgbClr val="0090D0"/>
                </a:solidFill>
              </a:rPr>
              <a:t>화면설명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DBB6D9D-7151-48F9-9712-A4D8DDC0AA70}"/>
              </a:ext>
            </a:extLst>
          </p:cNvPr>
          <p:cNvSpPr txBox="1"/>
          <p:nvPr/>
        </p:nvSpPr>
        <p:spPr>
          <a:xfrm>
            <a:off x="3020037" y="5781724"/>
            <a:ext cx="24663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CA1DD512-4BF6-481A-95B3-0402591A68BA}"/>
              </a:ext>
            </a:extLst>
          </p:cNvPr>
          <p:cNvGrpSpPr/>
          <p:nvPr/>
        </p:nvGrpSpPr>
        <p:grpSpPr>
          <a:xfrm>
            <a:off x="276836" y="3936433"/>
            <a:ext cx="2171089" cy="608077"/>
            <a:chOff x="276836" y="269845"/>
            <a:chExt cx="2171089" cy="608077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2C757D1-6594-4C66-81E7-820AE4027158}"/>
                </a:ext>
              </a:extLst>
            </p:cNvPr>
            <p:cNvSpPr txBox="1"/>
            <p:nvPr/>
          </p:nvSpPr>
          <p:spPr>
            <a:xfrm>
              <a:off x="276836" y="269845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유의사항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86AE12A-76EC-49AD-A2BE-EBED9566CBB2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4A3FAFFD-4C84-4F14-8CFD-262EC1F85AD5}"/>
              </a:ext>
            </a:extLst>
          </p:cNvPr>
          <p:cNvSpPr txBox="1"/>
          <p:nvPr/>
        </p:nvSpPr>
        <p:spPr>
          <a:xfrm>
            <a:off x="5763239" y="5781723"/>
            <a:ext cx="24663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DAFE566-625F-AB51-417C-09E9A40995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20035" y="922668"/>
            <a:ext cx="6609127" cy="4059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4840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7CCAA0A-5307-48D3-9858-F46440A1DFFF}"/>
              </a:ext>
            </a:extLst>
          </p:cNvPr>
          <p:cNvSpPr/>
          <p:nvPr/>
        </p:nvSpPr>
        <p:spPr>
          <a:xfrm>
            <a:off x="0" y="2"/>
            <a:ext cx="2743201" cy="685799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466D0EF9-BADE-427D-91D6-1EF0D4516307}"/>
              </a:ext>
            </a:extLst>
          </p:cNvPr>
          <p:cNvGrpSpPr/>
          <p:nvPr/>
        </p:nvGrpSpPr>
        <p:grpSpPr>
          <a:xfrm>
            <a:off x="276836" y="269845"/>
            <a:ext cx="2171089" cy="977409"/>
            <a:chOff x="276836" y="269845"/>
            <a:chExt cx="2171089" cy="97740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A58E314-C773-4F36-8C88-B79D5D98B4F8}"/>
                </a:ext>
              </a:extLst>
            </p:cNvPr>
            <p:cNvSpPr txBox="1"/>
            <p:nvPr/>
          </p:nvSpPr>
          <p:spPr>
            <a:xfrm>
              <a:off x="276836" y="269845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과제명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2FC9F57-DA73-432C-ADB1-4C65C38E146D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ㅁㅈㅁㅈ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좋아하는 연예인의 착용 제품을 찾아주는 쇼핑 플랫폼 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956FCDD1-8102-469E-963F-8CF798D512DC}"/>
              </a:ext>
            </a:extLst>
          </p:cNvPr>
          <p:cNvGrpSpPr/>
          <p:nvPr/>
        </p:nvGrpSpPr>
        <p:grpSpPr>
          <a:xfrm>
            <a:off x="276836" y="1283533"/>
            <a:ext cx="2171089" cy="608077"/>
            <a:chOff x="276836" y="1474033"/>
            <a:chExt cx="2171089" cy="60807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11D4FEC-A08E-42DB-9970-9FD7B36730CB}"/>
                </a:ext>
              </a:extLst>
            </p:cNvPr>
            <p:cNvSpPr txBox="1"/>
            <p:nvPr/>
          </p:nvSpPr>
          <p:spPr>
            <a:xfrm>
              <a:off x="276836" y="1474033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화면이름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5279311-CDE0-44BF-8410-51979300FD53}"/>
                </a:ext>
              </a:extLst>
            </p:cNvPr>
            <p:cNvSpPr txBox="1"/>
            <p:nvPr/>
          </p:nvSpPr>
          <p:spPr>
            <a:xfrm>
              <a:off x="276836" y="1805111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아티스트 페이지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CE8B1C68-700F-45A9-8016-5ED0A02FFBE2}"/>
              </a:ext>
            </a:extLst>
          </p:cNvPr>
          <p:cNvGrpSpPr/>
          <p:nvPr/>
        </p:nvGrpSpPr>
        <p:grpSpPr>
          <a:xfrm>
            <a:off x="276836" y="2287696"/>
            <a:ext cx="2171089" cy="608077"/>
            <a:chOff x="276836" y="2678221"/>
            <a:chExt cx="2171089" cy="60807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A754930-80DC-40A4-874B-EBE42B054C69}"/>
                </a:ext>
              </a:extLst>
            </p:cNvPr>
            <p:cNvSpPr txBox="1"/>
            <p:nvPr/>
          </p:nvSpPr>
          <p:spPr>
            <a:xfrm>
              <a:off x="276836" y="2678221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화면코드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23439F9-C374-4017-AD5C-0C17D06FDD60}"/>
                </a:ext>
              </a:extLst>
            </p:cNvPr>
            <p:cNvSpPr txBox="1"/>
            <p:nvPr/>
          </p:nvSpPr>
          <p:spPr>
            <a:xfrm>
              <a:off x="276836" y="3009299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artist01</a:t>
              </a: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3B60CFA0-0763-417B-8AE3-E4433CBD2755}"/>
              </a:ext>
            </a:extLst>
          </p:cNvPr>
          <p:cNvGrpSpPr/>
          <p:nvPr/>
        </p:nvGrpSpPr>
        <p:grpSpPr>
          <a:xfrm>
            <a:off x="276836" y="3104991"/>
            <a:ext cx="2171089" cy="608077"/>
            <a:chOff x="276836" y="3666966"/>
            <a:chExt cx="2171089" cy="60807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DBDFEAB-84D3-47DC-AEB0-DD14BE3C3381}"/>
                </a:ext>
              </a:extLst>
            </p:cNvPr>
            <p:cNvSpPr txBox="1"/>
            <p:nvPr/>
          </p:nvSpPr>
          <p:spPr>
            <a:xfrm>
              <a:off x="276836" y="3666966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작성자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E876C31-DEE5-4929-A872-47CFFD6D977C}"/>
                </a:ext>
              </a:extLst>
            </p:cNvPr>
            <p:cNvSpPr txBox="1"/>
            <p:nvPr/>
          </p:nvSpPr>
          <p:spPr>
            <a:xfrm>
              <a:off x="276836" y="3998044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팀원</a:t>
              </a:r>
              <a:r>
                <a:rPr lang="en-US" altLang="ko-KR" sz="1200" dirty="0">
                  <a:solidFill>
                    <a:schemeClr val="bg1"/>
                  </a:solidFill>
                </a:rPr>
                <a:t>: </a:t>
              </a:r>
              <a:r>
                <a:rPr lang="ko-KR" altLang="en-US" sz="1200" dirty="0">
                  <a:solidFill>
                    <a:schemeClr val="bg1"/>
                  </a:solidFill>
                </a:rPr>
                <a:t>이예지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2EE50EF-1C64-4D24-A8FC-FEB31ECABF02}"/>
              </a:ext>
            </a:extLst>
          </p:cNvPr>
          <p:cNvSpPr/>
          <p:nvPr/>
        </p:nvSpPr>
        <p:spPr>
          <a:xfrm>
            <a:off x="2743200" y="5172074"/>
            <a:ext cx="7162799" cy="16859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7EFCDDE-1130-408D-9BF1-4DAA52C217DC}"/>
              </a:ext>
            </a:extLst>
          </p:cNvPr>
          <p:cNvSpPr txBox="1"/>
          <p:nvPr/>
        </p:nvSpPr>
        <p:spPr>
          <a:xfrm>
            <a:off x="3020037" y="5412546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rgbClr val="0090D0"/>
                </a:solidFill>
              </a:rPr>
              <a:t>화면설명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DBB6D9D-7151-48F9-9712-A4D8DDC0AA70}"/>
              </a:ext>
            </a:extLst>
          </p:cNvPr>
          <p:cNvSpPr txBox="1"/>
          <p:nvPr/>
        </p:nvSpPr>
        <p:spPr>
          <a:xfrm>
            <a:off x="3020037" y="5781724"/>
            <a:ext cx="24663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CA1DD512-4BF6-481A-95B3-0402591A68BA}"/>
              </a:ext>
            </a:extLst>
          </p:cNvPr>
          <p:cNvGrpSpPr/>
          <p:nvPr/>
        </p:nvGrpSpPr>
        <p:grpSpPr>
          <a:xfrm>
            <a:off x="276836" y="3936433"/>
            <a:ext cx="2171089" cy="608077"/>
            <a:chOff x="276836" y="269845"/>
            <a:chExt cx="2171089" cy="608077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2C757D1-6594-4C66-81E7-820AE4027158}"/>
                </a:ext>
              </a:extLst>
            </p:cNvPr>
            <p:cNvSpPr txBox="1"/>
            <p:nvPr/>
          </p:nvSpPr>
          <p:spPr>
            <a:xfrm>
              <a:off x="276836" y="269845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유의사항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86AE12A-76EC-49AD-A2BE-EBED9566CBB2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4A3FAFFD-4C84-4F14-8CFD-262EC1F85AD5}"/>
              </a:ext>
            </a:extLst>
          </p:cNvPr>
          <p:cNvSpPr txBox="1"/>
          <p:nvPr/>
        </p:nvSpPr>
        <p:spPr>
          <a:xfrm>
            <a:off x="5763239" y="5781723"/>
            <a:ext cx="24663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DAFE566-625F-AB51-417C-09E9A40995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20035" y="608398"/>
            <a:ext cx="6609127" cy="4374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6924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7CCAA0A-5307-48D3-9858-F46440A1DFFF}"/>
              </a:ext>
            </a:extLst>
          </p:cNvPr>
          <p:cNvSpPr/>
          <p:nvPr/>
        </p:nvSpPr>
        <p:spPr>
          <a:xfrm>
            <a:off x="0" y="2"/>
            <a:ext cx="2743201" cy="685799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466D0EF9-BADE-427D-91D6-1EF0D4516307}"/>
              </a:ext>
            </a:extLst>
          </p:cNvPr>
          <p:cNvGrpSpPr/>
          <p:nvPr/>
        </p:nvGrpSpPr>
        <p:grpSpPr>
          <a:xfrm>
            <a:off x="276836" y="269845"/>
            <a:ext cx="2171089" cy="977409"/>
            <a:chOff x="276836" y="269845"/>
            <a:chExt cx="2171089" cy="97740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A58E314-C773-4F36-8C88-B79D5D98B4F8}"/>
                </a:ext>
              </a:extLst>
            </p:cNvPr>
            <p:cNvSpPr txBox="1"/>
            <p:nvPr/>
          </p:nvSpPr>
          <p:spPr>
            <a:xfrm>
              <a:off x="276836" y="269845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과제명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2FC9F57-DA73-432C-ADB1-4C65C38E146D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ㅁㅈㅁㅈ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좋아하는 연예인의 착용 제품을 찾아주는 쇼핑 플랫폼 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956FCDD1-8102-469E-963F-8CF798D512DC}"/>
              </a:ext>
            </a:extLst>
          </p:cNvPr>
          <p:cNvGrpSpPr/>
          <p:nvPr/>
        </p:nvGrpSpPr>
        <p:grpSpPr>
          <a:xfrm>
            <a:off x="276836" y="1283533"/>
            <a:ext cx="2171089" cy="608077"/>
            <a:chOff x="276836" y="1474033"/>
            <a:chExt cx="2171089" cy="60807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11D4FEC-A08E-42DB-9970-9FD7B36730CB}"/>
                </a:ext>
              </a:extLst>
            </p:cNvPr>
            <p:cNvSpPr txBox="1"/>
            <p:nvPr/>
          </p:nvSpPr>
          <p:spPr>
            <a:xfrm>
              <a:off x="276836" y="1474033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화면이름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5279311-CDE0-44BF-8410-51979300FD53}"/>
                </a:ext>
              </a:extLst>
            </p:cNvPr>
            <p:cNvSpPr txBox="1"/>
            <p:nvPr/>
          </p:nvSpPr>
          <p:spPr>
            <a:xfrm>
              <a:off x="276836" y="1805111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서치 페이지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CE8B1C68-700F-45A9-8016-5ED0A02FFBE2}"/>
              </a:ext>
            </a:extLst>
          </p:cNvPr>
          <p:cNvGrpSpPr/>
          <p:nvPr/>
        </p:nvGrpSpPr>
        <p:grpSpPr>
          <a:xfrm>
            <a:off x="276836" y="2287696"/>
            <a:ext cx="2171089" cy="608077"/>
            <a:chOff x="276836" y="2678221"/>
            <a:chExt cx="2171089" cy="60807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A754930-80DC-40A4-874B-EBE42B054C69}"/>
                </a:ext>
              </a:extLst>
            </p:cNvPr>
            <p:cNvSpPr txBox="1"/>
            <p:nvPr/>
          </p:nvSpPr>
          <p:spPr>
            <a:xfrm>
              <a:off x="276836" y="2678221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화면코드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23439F9-C374-4017-AD5C-0C17D06FDD60}"/>
                </a:ext>
              </a:extLst>
            </p:cNvPr>
            <p:cNvSpPr txBox="1"/>
            <p:nvPr/>
          </p:nvSpPr>
          <p:spPr>
            <a:xfrm>
              <a:off x="276836" y="3009299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Search01</a:t>
              </a: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3B60CFA0-0763-417B-8AE3-E4433CBD2755}"/>
              </a:ext>
            </a:extLst>
          </p:cNvPr>
          <p:cNvGrpSpPr/>
          <p:nvPr/>
        </p:nvGrpSpPr>
        <p:grpSpPr>
          <a:xfrm>
            <a:off x="276836" y="3104991"/>
            <a:ext cx="2171089" cy="608077"/>
            <a:chOff x="276836" y="3666966"/>
            <a:chExt cx="2171089" cy="60807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DBDFEAB-84D3-47DC-AEB0-DD14BE3C3381}"/>
                </a:ext>
              </a:extLst>
            </p:cNvPr>
            <p:cNvSpPr txBox="1"/>
            <p:nvPr/>
          </p:nvSpPr>
          <p:spPr>
            <a:xfrm>
              <a:off x="276836" y="3666966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작성자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E876C31-DEE5-4929-A872-47CFFD6D977C}"/>
                </a:ext>
              </a:extLst>
            </p:cNvPr>
            <p:cNvSpPr txBox="1"/>
            <p:nvPr/>
          </p:nvSpPr>
          <p:spPr>
            <a:xfrm>
              <a:off x="276836" y="3998044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팀원</a:t>
              </a:r>
              <a:r>
                <a:rPr lang="en-US" altLang="ko-KR" sz="1200" dirty="0">
                  <a:solidFill>
                    <a:schemeClr val="bg1"/>
                  </a:solidFill>
                </a:rPr>
                <a:t>: </a:t>
              </a:r>
              <a:r>
                <a:rPr lang="ko-KR" altLang="en-US" sz="1200" dirty="0">
                  <a:solidFill>
                    <a:schemeClr val="bg1"/>
                  </a:solidFill>
                </a:rPr>
                <a:t>이예지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2EE50EF-1C64-4D24-A8FC-FEB31ECABF02}"/>
              </a:ext>
            </a:extLst>
          </p:cNvPr>
          <p:cNvSpPr/>
          <p:nvPr/>
        </p:nvSpPr>
        <p:spPr>
          <a:xfrm>
            <a:off x="2743200" y="5172074"/>
            <a:ext cx="7162799" cy="16859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7EFCDDE-1130-408D-9BF1-4DAA52C217DC}"/>
              </a:ext>
            </a:extLst>
          </p:cNvPr>
          <p:cNvSpPr txBox="1"/>
          <p:nvPr/>
        </p:nvSpPr>
        <p:spPr>
          <a:xfrm>
            <a:off x="3020037" y="5412546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rgbClr val="0090D0"/>
                </a:solidFill>
              </a:rPr>
              <a:t>화면설명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DBB6D9D-7151-48F9-9712-A4D8DDC0AA70}"/>
              </a:ext>
            </a:extLst>
          </p:cNvPr>
          <p:cNvSpPr txBox="1"/>
          <p:nvPr/>
        </p:nvSpPr>
        <p:spPr>
          <a:xfrm>
            <a:off x="3020037" y="5781724"/>
            <a:ext cx="24663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CA1DD512-4BF6-481A-95B3-0402591A68BA}"/>
              </a:ext>
            </a:extLst>
          </p:cNvPr>
          <p:cNvGrpSpPr/>
          <p:nvPr/>
        </p:nvGrpSpPr>
        <p:grpSpPr>
          <a:xfrm>
            <a:off x="276836" y="3936433"/>
            <a:ext cx="2171089" cy="608077"/>
            <a:chOff x="276836" y="269845"/>
            <a:chExt cx="2171089" cy="608077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2C757D1-6594-4C66-81E7-820AE4027158}"/>
                </a:ext>
              </a:extLst>
            </p:cNvPr>
            <p:cNvSpPr txBox="1"/>
            <p:nvPr/>
          </p:nvSpPr>
          <p:spPr>
            <a:xfrm>
              <a:off x="276836" y="269845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유의사항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86AE12A-76EC-49AD-A2BE-EBED9566CBB2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4A3FAFFD-4C84-4F14-8CFD-262EC1F85AD5}"/>
              </a:ext>
            </a:extLst>
          </p:cNvPr>
          <p:cNvSpPr txBox="1"/>
          <p:nvPr/>
        </p:nvSpPr>
        <p:spPr>
          <a:xfrm>
            <a:off x="5763239" y="5781723"/>
            <a:ext cx="24663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40852389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7CCAA0A-5307-48D3-9858-F46440A1DFFF}"/>
              </a:ext>
            </a:extLst>
          </p:cNvPr>
          <p:cNvSpPr/>
          <p:nvPr/>
        </p:nvSpPr>
        <p:spPr>
          <a:xfrm>
            <a:off x="0" y="2"/>
            <a:ext cx="2743201" cy="685799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466D0EF9-BADE-427D-91D6-1EF0D4516307}"/>
              </a:ext>
            </a:extLst>
          </p:cNvPr>
          <p:cNvGrpSpPr/>
          <p:nvPr/>
        </p:nvGrpSpPr>
        <p:grpSpPr>
          <a:xfrm>
            <a:off x="276836" y="269845"/>
            <a:ext cx="2171089" cy="977409"/>
            <a:chOff x="276836" y="269845"/>
            <a:chExt cx="2171089" cy="97740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A58E314-C773-4F36-8C88-B79D5D98B4F8}"/>
                </a:ext>
              </a:extLst>
            </p:cNvPr>
            <p:cNvSpPr txBox="1"/>
            <p:nvPr/>
          </p:nvSpPr>
          <p:spPr>
            <a:xfrm>
              <a:off x="276836" y="269845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과제명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2FC9F57-DA73-432C-ADB1-4C65C38E146D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ㅁㅈㅁㅈ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좋아하는 연예인의 착용 제품을 찾아주는 쇼핑 플랫폼 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956FCDD1-8102-469E-963F-8CF798D512DC}"/>
              </a:ext>
            </a:extLst>
          </p:cNvPr>
          <p:cNvGrpSpPr/>
          <p:nvPr/>
        </p:nvGrpSpPr>
        <p:grpSpPr>
          <a:xfrm>
            <a:off x="276836" y="1283533"/>
            <a:ext cx="2171089" cy="608077"/>
            <a:chOff x="276836" y="1474033"/>
            <a:chExt cx="2171089" cy="60807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11D4FEC-A08E-42DB-9970-9FD7B36730CB}"/>
                </a:ext>
              </a:extLst>
            </p:cNvPr>
            <p:cNvSpPr txBox="1"/>
            <p:nvPr/>
          </p:nvSpPr>
          <p:spPr>
            <a:xfrm>
              <a:off x="276836" y="1474033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화면이름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5279311-CDE0-44BF-8410-51979300FD53}"/>
                </a:ext>
              </a:extLst>
            </p:cNvPr>
            <p:cNvSpPr txBox="1"/>
            <p:nvPr/>
          </p:nvSpPr>
          <p:spPr>
            <a:xfrm>
              <a:off x="276836" y="1805111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메인 페이지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CE8B1C68-700F-45A9-8016-5ED0A02FFBE2}"/>
              </a:ext>
            </a:extLst>
          </p:cNvPr>
          <p:cNvGrpSpPr/>
          <p:nvPr/>
        </p:nvGrpSpPr>
        <p:grpSpPr>
          <a:xfrm>
            <a:off x="276836" y="2287696"/>
            <a:ext cx="2171089" cy="608077"/>
            <a:chOff x="276836" y="2678221"/>
            <a:chExt cx="2171089" cy="60807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A754930-80DC-40A4-874B-EBE42B054C69}"/>
                </a:ext>
              </a:extLst>
            </p:cNvPr>
            <p:cNvSpPr txBox="1"/>
            <p:nvPr/>
          </p:nvSpPr>
          <p:spPr>
            <a:xfrm>
              <a:off x="276836" y="2678221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화면코드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23439F9-C374-4017-AD5C-0C17D06FDD60}"/>
                </a:ext>
              </a:extLst>
            </p:cNvPr>
            <p:cNvSpPr txBox="1"/>
            <p:nvPr/>
          </p:nvSpPr>
          <p:spPr>
            <a:xfrm>
              <a:off x="276836" y="3009299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Community01</a:t>
              </a: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3B60CFA0-0763-417B-8AE3-E4433CBD2755}"/>
              </a:ext>
            </a:extLst>
          </p:cNvPr>
          <p:cNvGrpSpPr/>
          <p:nvPr/>
        </p:nvGrpSpPr>
        <p:grpSpPr>
          <a:xfrm>
            <a:off x="276836" y="3104991"/>
            <a:ext cx="2171089" cy="608077"/>
            <a:chOff x="276836" y="3666966"/>
            <a:chExt cx="2171089" cy="60807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DBDFEAB-84D3-47DC-AEB0-DD14BE3C3381}"/>
                </a:ext>
              </a:extLst>
            </p:cNvPr>
            <p:cNvSpPr txBox="1"/>
            <p:nvPr/>
          </p:nvSpPr>
          <p:spPr>
            <a:xfrm>
              <a:off x="276836" y="3666966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작성자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E876C31-DEE5-4929-A872-47CFFD6D977C}"/>
                </a:ext>
              </a:extLst>
            </p:cNvPr>
            <p:cNvSpPr txBox="1"/>
            <p:nvPr/>
          </p:nvSpPr>
          <p:spPr>
            <a:xfrm>
              <a:off x="276836" y="3998044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팀원</a:t>
              </a:r>
              <a:r>
                <a:rPr lang="en-US" altLang="ko-KR" sz="1200" dirty="0">
                  <a:solidFill>
                    <a:schemeClr val="bg1"/>
                  </a:solidFill>
                </a:rPr>
                <a:t>: </a:t>
              </a:r>
              <a:r>
                <a:rPr lang="ko-KR" altLang="en-US" sz="1200" dirty="0">
                  <a:solidFill>
                    <a:schemeClr val="bg1"/>
                  </a:solidFill>
                </a:rPr>
                <a:t>이예지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2EE50EF-1C64-4D24-A8FC-FEB31ECABF02}"/>
              </a:ext>
            </a:extLst>
          </p:cNvPr>
          <p:cNvSpPr/>
          <p:nvPr/>
        </p:nvSpPr>
        <p:spPr>
          <a:xfrm>
            <a:off x="2743200" y="5172074"/>
            <a:ext cx="7162799" cy="16859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7EFCDDE-1130-408D-9BF1-4DAA52C217DC}"/>
              </a:ext>
            </a:extLst>
          </p:cNvPr>
          <p:cNvSpPr txBox="1"/>
          <p:nvPr/>
        </p:nvSpPr>
        <p:spPr>
          <a:xfrm>
            <a:off x="3020037" y="5412546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rgbClr val="0090D0"/>
                </a:solidFill>
              </a:rPr>
              <a:t>화면설명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DBB6D9D-7151-48F9-9712-A4D8DDC0AA70}"/>
              </a:ext>
            </a:extLst>
          </p:cNvPr>
          <p:cNvSpPr txBox="1"/>
          <p:nvPr/>
        </p:nvSpPr>
        <p:spPr>
          <a:xfrm>
            <a:off x="3020037" y="5781724"/>
            <a:ext cx="24663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CA1DD512-4BF6-481A-95B3-0402591A68BA}"/>
              </a:ext>
            </a:extLst>
          </p:cNvPr>
          <p:cNvGrpSpPr/>
          <p:nvPr/>
        </p:nvGrpSpPr>
        <p:grpSpPr>
          <a:xfrm>
            <a:off x="276836" y="3936433"/>
            <a:ext cx="2171089" cy="608077"/>
            <a:chOff x="276836" y="269845"/>
            <a:chExt cx="2171089" cy="608077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2C757D1-6594-4C66-81E7-820AE4027158}"/>
                </a:ext>
              </a:extLst>
            </p:cNvPr>
            <p:cNvSpPr txBox="1"/>
            <p:nvPr/>
          </p:nvSpPr>
          <p:spPr>
            <a:xfrm>
              <a:off x="276836" y="269845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유의사항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86AE12A-76EC-49AD-A2BE-EBED9566CBB2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4A3FAFFD-4C84-4F14-8CFD-262EC1F85AD5}"/>
              </a:ext>
            </a:extLst>
          </p:cNvPr>
          <p:cNvSpPr txBox="1"/>
          <p:nvPr/>
        </p:nvSpPr>
        <p:spPr>
          <a:xfrm>
            <a:off x="5763239" y="5781723"/>
            <a:ext cx="24663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23A1A7-39BE-632D-0518-7E91DAA944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0037" y="596025"/>
            <a:ext cx="6609127" cy="4386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3776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386</TotalTime>
  <Words>1086</Words>
  <Application>Microsoft Office PowerPoint</Application>
  <PresentationFormat>A4 Paper (210x297 mm)</PresentationFormat>
  <Paragraphs>322</Paragraphs>
  <Slides>15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가는둥근제목체</vt:lpstr>
      <vt:lpstr>맑은 고딕</vt:lpstr>
      <vt:lpstr>Arial</vt:lpstr>
      <vt:lpstr>Calibri</vt:lpstr>
      <vt:lpstr>Calibri Light</vt:lpstr>
      <vt:lpstr>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smhrd</dc:creator>
  <cp:lastModifiedBy>user</cp:lastModifiedBy>
  <cp:revision>17</cp:revision>
  <dcterms:created xsi:type="dcterms:W3CDTF">2021-07-16T05:18:45Z</dcterms:created>
  <dcterms:modified xsi:type="dcterms:W3CDTF">2022-12-10T18:51:53Z</dcterms:modified>
</cp:coreProperties>
</file>