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9" r:id="rId3"/>
    <p:sldId id="314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0" y="5859736"/>
            <a:ext cx="46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강은정</a:t>
            </a:r>
            <a:r>
              <a:rPr lang="en-US" altLang="ko-KR" b="1" dirty="0"/>
              <a:t>/</a:t>
            </a:r>
            <a:r>
              <a:rPr lang="ko-KR" altLang="en-US" b="1" dirty="0"/>
              <a:t>김윤호</a:t>
            </a:r>
            <a:r>
              <a:rPr lang="en-US" altLang="ko-KR" b="1" dirty="0"/>
              <a:t>/</a:t>
            </a:r>
            <a:r>
              <a:rPr lang="ko-KR" altLang="en-US" b="1" dirty="0"/>
              <a:t>이예지</a:t>
            </a:r>
            <a:r>
              <a:rPr lang="en-US" altLang="ko-KR" b="1" dirty="0"/>
              <a:t>/</a:t>
            </a:r>
            <a:r>
              <a:rPr lang="ko-KR" altLang="en-US" b="1" dirty="0"/>
              <a:t>문채원</a:t>
            </a:r>
            <a:r>
              <a:rPr lang="en-US" altLang="ko-KR" b="1" dirty="0"/>
              <a:t>/</a:t>
            </a:r>
            <a:r>
              <a:rPr lang="ko-KR" altLang="en-US" b="1" dirty="0"/>
              <a:t>권소현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2022. 12. 11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서치페이지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5082"/>
            <a:ext cx="6609127" cy="32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9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제품정보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product01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2834" y="600923"/>
            <a:ext cx="6603529" cy="32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4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5101"/>
            <a:ext cx="6609127" cy="32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5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글쓰기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1167" y="600923"/>
            <a:ext cx="6586862" cy="32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댓글작성페이지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community03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1158" y="600923"/>
            <a:ext cx="6586881" cy="32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6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2228" y="600923"/>
            <a:ext cx="6564740" cy="32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서비스 흐름도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8182C3-C7D1-1468-DDE6-FAEE4444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1432210"/>
            <a:ext cx="8380429" cy="43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메뉴 구성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5546ED-78BD-8C14-EFC4-28B3FBF6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3" y="1340873"/>
            <a:ext cx="8191894" cy="44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0923"/>
            <a:ext cx="6609127" cy="32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5870" y="600923"/>
            <a:ext cx="6537456" cy="32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5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0934"/>
            <a:ext cx="6609127" cy="32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1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Bag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bag01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383" y="600923"/>
            <a:ext cx="6592430" cy="32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6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아티스트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383" y="600923"/>
            <a:ext cx="6592430" cy="32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지수페이지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3936434"/>
            <a:ext cx="7162799" cy="292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70980" y="41057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70980" y="4544510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393" y="600923"/>
            <a:ext cx="6592411" cy="32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7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371</Words>
  <Application>Microsoft Office PowerPoint</Application>
  <PresentationFormat>A4 Paper (210x297 mm)</PresentationFormat>
  <Paragraphs>154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21</cp:revision>
  <dcterms:created xsi:type="dcterms:W3CDTF">2021-07-16T05:18:45Z</dcterms:created>
  <dcterms:modified xsi:type="dcterms:W3CDTF">2022-12-10T20:55:45Z</dcterms:modified>
</cp:coreProperties>
</file>