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99" r:id="rId3"/>
    <p:sldId id="300" r:id="rId4"/>
    <p:sldId id="301" r:id="rId5"/>
    <p:sldId id="302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006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쿠팡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배송 및 물류시스템 개선 온라인 쇼핑몰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167618" y="5859736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홍길동과 아이들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2021. 01. 01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7949121" y="3405362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6590598" y="3405362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5867402" y="3259111"/>
            <a:ext cx="1534552" cy="3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4477343" y="3554420"/>
            <a:ext cx="0" cy="122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2710706" y="1804960"/>
            <a:ext cx="0" cy="384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63538" y="151246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63538" y="188124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63538" y="229261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3538" y="26706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3800302" y="2990876"/>
            <a:ext cx="1354086" cy="56354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30176" y="380047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30176" y="42603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30176" y="477780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63538" y="373292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43431" y="311285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43431" y="354250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43431" y="477780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01954" y="311285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01954" y="354250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01954" y="400242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01954" y="477780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63538" y="5651955"/>
            <a:ext cx="1094339" cy="2925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2412861" y="3266122"/>
            <a:ext cx="1387442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8125" y="3518867"/>
            <a:ext cx="37702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5024515" y="3272652"/>
            <a:ext cx="129874" cy="674072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7534" y="2990880"/>
            <a:ext cx="35618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295900" y="2961353"/>
            <a:ext cx="561975" cy="60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085630" y="5286369"/>
            <a:ext cx="982518" cy="2925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3503661" y="4824519"/>
            <a:ext cx="727902" cy="12194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4560289" y="3767897"/>
            <a:ext cx="727902" cy="3332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5239550" y="3088630"/>
            <a:ext cx="727902" cy="4691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4307717" y="4529031"/>
            <a:ext cx="219335" cy="23190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4753791" y="5100786"/>
            <a:ext cx="362317" cy="301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6051371" y="5087079"/>
            <a:ext cx="362317" cy="328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6068149" y="5070304"/>
            <a:ext cx="1662571" cy="362315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5024514" y="4406645"/>
            <a:ext cx="480942" cy="8448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3257875" y="3879179"/>
            <a:ext cx="672298" cy="527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318521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781208" y="3496856"/>
            <a:ext cx="466807" cy="2978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792136" y="4289637"/>
            <a:ext cx="392757" cy="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706338" y="158322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1138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7799" y="206691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7799" y="250195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97799" y="4119713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 명소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7799" y="488231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8979" y="5307405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63467" y="25296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63467" y="291042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84895" y="414338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관광명소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고궁 등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84895" y="45045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음식점 등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 업종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72282" y="41457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숙박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72282" y="450686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쇼핑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766190" y="414732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문화공연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66190" y="4503179"/>
            <a:ext cx="1094339" cy="2925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82256" y="533389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  <a:endParaRPr lang="en-US" altLang="ko-KR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영어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일어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82256" y="569505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701124" y="3483491"/>
            <a:ext cx="3550241" cy="4454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792137" y="2675902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792137" y="2675901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3"/>
            <a:endCxn id="28" idx="1"/>
          </p:cNvCxnSpPr>
          <p:nvPr/>
        </p:nvCxnSpPr>
        <p:spPr>
          <a:xfrm>
            <a:off x="3793319" y="5481349"/>
            <a:ext cx="388936" cy="359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793319" y="5480148"/>
            <a:ext cx="388936" cy="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257036" y="22408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258217" y="2676473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257035" y="4283338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257035" y="5054136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86913" y="332723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58217" y="3501178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184895" y="33549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대화상대 선택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781250" y="3501174"/>
            <a:ext cx="40364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647924" y="33550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47924" y="373586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</a:p>
        </p:txBody>
      </p:sp>
      <p:cxnSp>
        <p:nvCxnSpPr>
          <p:cNvPr id="64" name="꺾인 연결선 63"/>
          <p:cNvCxnSpPr>
            <a:endCxn id="63" idx="1"/>
          </p:cNvCxnSpPr>
          <p:nvPr/>
        </p:nvCxnSpPr>
        <p:spPr>
          <a:xfrm>
            <a:off x="5276594" y="3501346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5279234" y="3501175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487</Words>
  <Application>Microsoft Office PowerPoint</Application>
  <PresentationFormat>A4 용지(210x297mm)</PresentationFormat>
  <Paragraphs>138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2</cp:revision>
  <dcterms:created xsi:type="dcterms:W3CDTF">2021-07-16T05:18:45Z</dcterms:created>
  <dcterms:modified xsi:type="dcterms:W3CDTF">2021-07-16T05:42:45Z</dcterms:modified>
</cp:coreProperties>
</file>