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99" r:id="rId3"/>
    <p:sldId id="300" r:id="rId4"/>
    <p:sldId id="301" r:id="rId5"/>
    <p:sldId id="302" r:id="rId6"/>
    <p:sldId id="303" r:id="rId7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84" d="100"/>
          <a:sy n="84" d="100"/>
        </p:scale>
        <p:origin x="162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2018-03-23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과제명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화면 </a:t>
            </a:r>
            <a:r>
              <a:rPr lang="ko-KR" altLang="en-US" sz="2800" dirty="0" smtClean="0"/>
              <a:t>설계서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 smtClean="0">
                <a:solidFill>
                  <a:schemeClr val="tx1"/>
                </a:solidFill>
              </a:rPr>
              <a:t>팀명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2018. 00. 00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</a:t>
            </a:r>
            <a:r>
              <a:rPr lang="ko-KR" altLang="en-US" dirty="0" smtClean="0"/>
              <a:t>흐름도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8259534" y="3399905"/>
            <a:ext cx="0" cy="168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6587505" y="3399905"/>
            <a:ext cx="0" cy="168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5697417" y="3219905"/>
            <a:ext cx="1888679" cy="3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3986576" y="3583363"/>
            <a:ext cx="0" cy="1505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812253" y="1430182"/>
            <a:ext cx="0" cy="473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38814" y="107018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8814" y="152406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8814" y="203037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38814" y="249563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3153294" y="28897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13138" y="388619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13138" y="445225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13138" y="5089065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8814" y="380306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14067" y="303990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14067" y="356869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14067" y="5089065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586096" y="303990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86096" y="356869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6095" y="413475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586096" y="5089065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38814" y="6164944"/>
            <a:ext cx="1346879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1445673" y="3228535"/>
            <a:ext cx="1707621" cy="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58308" y="353960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 smtClean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4660017" y="3236570"/>
            <a:ext cx="159845" cy="829627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02196" y="288977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 smtClean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994031" y="2853434"/>
            <a:ext cx="691662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smtClean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  <a:endParaRPr kumimoji="0" lang="ko-KR" altLang="en-US" sz="1200">
              <a:solidFill>
                <a:prstClr val="white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735235" y="5714993"/>
            <a:ext cx="1209253" cy="36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2788197" y="5146562"/>
            <a:ext cx="895879" cy="1500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4088662" y="3846102"/>
            <a:ext cx="895879" cy="41018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4924676" y="3010083"/>
            <a:ext cx="895879" cy="57738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3777804" y="4782884"/>
            <a:ext cx="269951" cy="28541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4326820" y="5486581"/>
            <a:ext cx="445928" cy="37090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5923841" y="5469713"/>
            <a:ext cx="445928" cy="40463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5944490" y="5449067"/>
            <a:ext cx="2046241" cy="445926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4660015" y="4632254"/>
            <a:ext cx="591929" cy="103977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2485692" y="3983067"/>
            <a:ext cx="827444" cy="6491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8794" y="30485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668256" y="3512513"/>
            <a:ext cx="574532" cy="3665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143243" y="4488244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76107" y="1157269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kumimoji="0" lang="en-US" altLang="ko-KR" sz="1400" dirty="0" err="1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endParaRPr kumimoji="0" lang="ko-KR" altLang="en-US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6366" y="175258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96366" y="228802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6366" y="427910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 명소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96366" y="521769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7819" y="574088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경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설정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0266" y="232210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00266" y="279075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26638" y="430824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관광명소</a:t>
            </a:r>
            <a:endParaRPr kumimoji="0" lang="en-US" altLang="ko-KR" sz="1200" dirty="0" smtClean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고궁 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26638" y="475274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음식점 등</a:t>
            </a:r>
            <a:endParaRPr kumimoji="0" lang="en-US" altLang="ko-KR" sz="1200" dirty="0" smtClean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 업종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11115" y="431110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숙박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1115" y="475560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쇼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핑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03617" y="431309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문화공연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03617" y="4751066"/>
            <a:ext cx="1346879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23390" y="57734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영어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일어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)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23390" y="62179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661080" y="3496065"/>
            <a:ext cx="4369527" cy="5482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143244" y="2502109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143244" y="2502108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3"/>
            <a:endCxn id="28" idx="1"/>
          </p:cNvCxnSpPr>
          <p:nvPr/>
        </p:nvCxnSpPr>
        <p:spPr>
          <a:xfrm>
            <a:off x="3144698" y="5954967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144698" y="5953488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253889" y="196666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55343" y="2502812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53888" y="4480491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53888" y="542916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782968" y="3303748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255343" y="3517833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626638" y="333783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대화상대 선택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129845" y="3517830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427290" y="33380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음성입력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27290" y="380668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smtClean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텍스트입력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64" name="꺾인 연결선 63"/>
          <p:cNvCxnSpPr>
            <a:endCxn id="63" idx="1"/>
          </p:cNvCxnSpPr>
          <p:nvPr/>
        </p:nvCxnSpPr>
        <p:spPr>
          <a:xfrm>
            <a:off x="4970268" y="3518039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4973517" y="3517830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2948150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smtClean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 smtClean="0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smtClean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 smtClean="0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43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 smtClean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 smtClean="0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18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51059</TotalTime>
  <Words>99</Words>
  <Application>Microsoft Office PowerPoint</Application>
  <PresentationFormat>화면 슬라이드 쇼(4:3)</PresentationFormat>
  <Paragraphs>66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가는둥근제목체</vt:lpstr>
      <vt:lpstr>굴림</vt:lpstr>
      <vt:lpstr>나눔고딕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과제명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user</cp:lastModifiedBy>
  <cp:revision>1335</cp:revision>
  <cp:lastPrinted>2012-12-06T06:18:09Z</cp:lastPrinted>
  <dcterms:created xsi:type="dcterms:W3CDTF">2009-06-30T03:37:15Z</dcterms:created>
  <dcterms:modified xsi:type="dcterms:W3CDTF">2018-03-23T08:29:03Z</dcterms:modified>
</cp:coreProperties>
</file>