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99" r:id="rId3"/>
    <p:sldId id="314" r:id="rId4"/>
    <p:sldId id="313" r:id="rId5"/>
    <p:sldId id="384" r:id="rId6"/>
    <p:sldId id="392" r:id="rId7"/>
    <p:sldId id="379" r:id="rId8"/>
    <p:sldId id="393" r:id="rId9"/>
    <p:sldId id="380" r:id="rId10"/>
    <p:sldId id="381" r:id="rId11"/>
    <p:sldId id="382" r:id="rId12"/>
    <p:sldId id="391" r:id="rId13"/>
    <p:sldId id="385" r:id="rId14"/>
    <p:sldId id="390" r:id="rId15"/>
    <p:sldId id="386" r:id="rId16"/>
    <p:sldId id="387" r:id="rId17"/>
    <p:sldId id="388" r:id="rId18"/>
    <p:sldId id="389" r:id="rId19"/>
    <p:sldId id="338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4B"/>
    <a:srgbClr val="F0DCB2"/>
    <a:srgbClr val="D4A04B"/>
    <a:srgbClr val="9763DD"/>
    <a:srgbClr val="BE9EEA"/>
    <a:srgbClr val="C4BEE2"/>
    <a:srgbClr val="DD93FB"/>
    <a:srgbClr val="D77EFA"/>
    <a:srgbClr val="CE63F9"/>
    <a:srgbClr val="CE6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967" autoAdjust="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0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41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2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0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3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1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5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78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8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6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7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3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2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6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10295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이미지 기반으로 착용 제품을 찾아주는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507454" y="5859736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rgbClr val="DCAE4B"/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강은정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김윤호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권소현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이예지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2023. 01. 30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검색결과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result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해당 이미지의 상세페이지로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11AC0-915F-39DB-058F-1067FF55E276}"/>
              </a:ext>
            </a:extLst>
          </p:cNvPr>
          <p:cNvSpPr txBox="1"/>
          <p:nvPr/>
        </p:nvSpPr>
        <p:spPr>
          <a:xfrm>
            <a:off x="3545163" y="1062588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DA515-327F-2C3B-8A13-B9CA6264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225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2501F-4D14-7AD7-9F90-9EE26C0A3FFD}"/>
              </a:ext>
            </a:extLst>
          </p:cNvPr>
          <p:cNvSpPr txBox="1"/>
          <p:nvPr/>
        </p:nvSpPr>
        <p:spPr>
          <a:xfrm>
            <a:off x="3701292" y="1108355"/>
            <a:ext cx="37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774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A9EEB-24A4-0AC4-E739-8E6E8158D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72761"/>
            <a:ext cx="7162799" cy="4196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이미지 상세페이지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select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마이페이지의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save_list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 저장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·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E872E-ED3A-84E4-EA99-DA99DEE65589}"/>
              </a:ext>
            </a:extLst>
          </p:cNvPr>
          <p:cNvSpPr txBox="1"/>
          <p:nvPr/>
        </p:nvSpPr>
        <p:spPr>
          <a:xfrm>
            <a:off x="5885863" y="3341379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514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문의하기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contact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TEXT: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연락처 등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024B5-BE50-60F8-8B3B-4168E59A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8451"/>
            <a:ext cx="7162799" cy="42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3407B-5339-D4B5-65CE-871CBEF8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6156"/>
            <a:ext cx="7162799" cy="41929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 정보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수정된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89EAC-7108-8991-C02F-1FFD79A78CD6}"/>
              </a:ext>
            </a:extLst>
          </p:cNvPr>
          <p:cNvSpPr txBox="1"/>
          <p:nvPr/>
        </p:nvSpPr>
        <p:spPr>
          <a:xfrm>
            <a:off x="5700860" y="2888017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084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5FF15C-0A5F-E98E-C9D2-9C0290CF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사진 업로드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upload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파일첨부하기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upload_list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 저장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·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9493F-DC4E-1020-BF9A-A547B2DB9447}"/>
              </a:ext>
            </a:extLst>
          </p:cNvPr>
          <p:cNvSpPr txBox="1"/>
          <p:nvPr/>
        </p:nvSpPr>
        <p:spPr>
          <a:xfrm>
            <a:off x="5486402" y="1695644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B04D2-FAE3-71F3-1822-1F9EA3DCB98D}"/>
              </a:ext>
            </a:extLst>
          </p:cNvPr>
          <p:cNvSpPr txBox="1"/>
          <p:nvPr/>
        </p:nvSpPr>
        <p:spPr>
          <a:xfrm>
            <a:off x="5458121" y="3636697"/>
            <a:ext cx="39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65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451C8-3C0A-6CD0-86BE-C37C2D6D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9845"/>
            <a:ext cx="7162798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컬렉션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collection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spc="0" dirty="0">
                <a:effectLst/>
                <a:latin typeface="+mn-ea"/>
              </a:rPr>
              <a:t>해당 이미지 상세정보로 이동</a:t>
            </a:r>
            <a:r>
              <a:rPr lang="en-US" altLang="ko-KR" sz="1400" kern="0" spc="0" dirty="0">
                <a:effectLst/>
                <a:latin typeface="+mn-ea"/>
              </a:rPr>
              <a:t>(ex.save01</a:t>
            </a:r>
            <a:r>
              <a:rPr lang="ko-KR" altLang="en-US" sz="1400" kern="0" spc="0" dirty="0">
                <a:effectLst/>
                <a:latin typeface="+mn-ea"/>
              </a:rPr>
              <a:t>로 이동</a:t>
            </a:r>
            <a:r>
              <a:rPr lang="en-US" altLang="ko-KR" sz="1400" kern="0" spc="0" dirty="0">
                <a:effectLst/>
                <a:latin typeface="+mn-ea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2A7ED-F027-6809-4DE5-A2EBFFF9248E}"/>
              </a:ext>
            </a:extLst>
          </p:cNvPr>
          <p:cNvSpPr txBox="1"/>
          <p:nvPr/>
        </p:nvSpPr>
        <p:spPr>
          <a:xfrm>
            <a:off x="3689412" y="926022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265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저장</a:t>
              </a:r>
              <a:r>
                <a:rPr lang="en-US" altLang="ko-KR" sz="1200" dirty="0"/>
                <a:t>01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save01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이미지 상세정보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DE801-9DB1-7861-3492-690B854F7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6"/>
            <a:ext cx="7162799" cy="41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97348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업로드 현황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upload_list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spc="0" dirty="0">
                <a:effectLst/>
                <a:latin typeface="+mn-ea"/>
              </a:rPr>
              <a:t>해당 이미지 상세정보로 이동</a:t>
            </a:r>
            <a:r>
              <a:rPr lang="en-US" altLang="ko-KR" sz="1400" kern="0" spc="0" dirty="0">
                <a:effectLst/>
                <a:latin typeface="+mn-ea"/>
              </a:rPr>
              <a:t>(ex.upload01)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26F87-95DD-DF63-391A-E2381D47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274612"/>
            <a:ext cx="7162799" cy="419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5E945-B1FA-83CB-A054-F02F40D335A8}"/>
              </a:ext>
            </a:extLst>
          </p:cNvPr>
          <p:cNvSpPr txBox="1"/>
          <p:nvPr/>
        </p:nvSpPr>
        <p:spPr>
          <a:xfrm>
            <a:off x="3567164" y="924088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590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95615"/>
            <a:ext cx="7162799" cy="2362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업로드</a:t>
              </a:r>
              <a:r>
                <a:rPr lang="en-US" altLang="ko-KR" sz="1200" dirty="0"/>
                <a:t>01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upload01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이미지 상세정보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0A9FB-645A-5B2F-646C-2FB04CA3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2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9906000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THE END</a:t>
            </a:r>
            <a:endParaRPr lang="ko-KR" altLang="en-US" sz="8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276836" y="4267511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서비스 흐름도</a:t>
            </a:r>
            <a:endParaRPr lang="ko-KR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E45E03-CAC0-DEF1-D908-441CE1DCC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3" y="1498128"/>
            <a:ext cx="8201320" cy="482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26B1D3-A69D-C227-88FA-8AA339E5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7" y="1648757"/>
            <a:ext cx="6806151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0B54C-F8DD-C6C9-EEAA-EB4D24BD9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59" y="269845"/>
            <a:ext cx="7181241" cy="41955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초기화면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Index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1955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풀다운 메뉴바 나타남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 불가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contact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0CF90-7980-463F-7642-751F50500693}"/>
              </a:ext>
            </a:extLst>
          </p:cNvPr>
          <p:cNvSpPr txBox="1"/>
          <p:nvPr/>
        </p:nvSpPr>
        <p:spPr>
          <a:xfrm>
            <a:off x="2678316" y="159239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168CD-1E67-6FBD-2984-5F3FCD163271}"/>
              </a:ext>
            </a:extLst>
          </p:cNvPr>
          <p:cNvSpPr txBox="1"/>
          <p:nvPr/>
        </p:nvSpPr>
        <p:spPr>
          <a:xfrm>
            <a:off x="4897915" y="160663"/>
            <a:ext cx="38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7C844-2836-37C4-FA2D-9D440DE8F19B}"/>
              </a:ext>
            </a:extLst>
          </p:cNvPr>
          <p:cNvSpPr txBox="1"/>
          <p:nvPr/>
        </p:nvSpPr>
        <p:spPr>
          <a:xfrm>
            <a:off x="5982879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879FE-6683-4A8E-356D-847239070D64}"/>
              </a:ext>
            </a:extLst>
          </p:cNvPr>
          <p:cNvSpPr txBox="1"/>
          <p:nvPr/>
        </p:nvSpPr>
        <p:spPr>
          <a:xfrm>
            <a:off x="6742180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925EB-9E1E-A359-01C9-18E8D6F8D3B1}"/>
              </a:ext>
            </a:extLst>
          </p:cNvPr>
          <p:cNvSpPr txBox="1"/>
          <p:nvPr/>
        </p:nvSpPr>
        <p:spPr>
          <a:xfrm>
            <a:off x="3257775" y="3343736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5F785B-DE09-2D2B-C9B7-37254BFB2CA1}"/>
              </a:ext>
            </a:extLst>
          </p:cNvPr>
          <p:cNvSpPr txBox="1"/>
          <p:nvPr/>
        </p:nvSpPr>
        <p:spPr>
          <a:xfrm>
            <a:off x="5604708" y="3330295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AACE2B-DB5C-2DCA-55BC-2FAD68FBE16F}"/>
              </a:ext>
            </a:extLst>
          </p:cNvPr>
          <p:cNvSpPr txBox="1"/>
          <p:nvPr/>
        </p:nvSpPr>
        <p:spPr>
          <a:xfrm>
            <a:off x="7994148" y="3333233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2A137A-FCD4-A213-9617-B07F00B38C2D}"/>
              </a:ext>
            </a:extLst>
          </p:cNvPr>
          <p:cNvSpPr txBox="1"/>
          <p:nvPr/>
        </p:nvSpPr>
        <p:spPr>
          <a:xfrm>
            <a:off x="5604707" y="1548728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83D28-1F75-B231-B117-3E8D97BE6307}"/>
              </a:ext>
            </a:extLst>
          </p:cNvPr>
          <p:cNvSpPr txBox="1"/>
          <p:nvPr/>
        </p:nvSpPr>
        <p:spPr>
          <a:xfrm>
            <a:off x="8537107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152774-8CC2-D245-AD09-489F6C5A47D4}"/>
              </a:ext>
            </a:extLst>
          </p:cNvPr>
          <p:cNvSpPr txBox="1"/>
          <p:nvPr/>
        </p:nvSpPr>
        <p:spPr>
          <a:xfrm>
            <a:off x="9086610" y="157004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F648E1F-A07D-C375-5161-13934D64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9845"/>
            <a:ext cx="7162799" cy="42105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메인페이지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비로그인 시 ①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④ 이용불가</a:t>
              </a:r>
              <a:endParaRPr lang="en-US" altLang="ko-KR" sz="12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upload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save_list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upload_list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E86B6-7506-2502-F3E9-D3CA7EAFC156}"/>
              </a:ext>
            </a:extLst>
          </p:cNvPr>
          <p:cNvSpPr txBox="1"/>
          <p:nvPr/>
        </p:nvSpPr>
        <p:spPr>
          <a:xfrm>
            <a:off x="4892703" y="389711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9C205-ACB0-CB73-DCFD-49F8EA430E30}"/>
              </a:ext>
            </a:extLst>
          </p:cNvPr>
          <p:cNvSpPr txBox="1"/>
          <p:nvPr/>
        </p:nvSpPr>
        <p:spPr>
          <a:xfrm>
            <a:off x="4902083" y="542550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06064-95DF-5A0A-1654-483ABC198242}"/>
              </a:ext>
            </a:extLst>
          </p:cNvPr>
          <p:cNvSpPr txBox="1"/>
          <p:nvPr/>
        </p:nvSpPr>
        <p:spPr>
          <a:xfrm>
            <a:off x="4901687" y="689768"/>
            <a:ext cx="37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6B0FF-6120-A586-2719-FCF380F2C420}"/>
              </a:ext>
            </a:extLst>
          </p:cNvPr>
          <p:cNvSpPr txBox="1"/>
          <p:nvPr/>
        </p:nvSpPr>
        <p:spPr>
          <a:xfrm>
            <a:off x="4902107" y="855842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74E88-307F-DE76-9019-D228CA948FE0}"/>
              </a:ext>
            </a:extLst>
          </p:cNvPr>
          <p:cNvSpPr txBox="1"/>
          <p:nvPr/>
        </p:nvSpPr>
        <p:spPr>
          <a:xfrm>
            <a:off x="8312085" y="184579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997EB8-F2A9-27E3-DF1E-27FA76E9D333}"/>
              </a:ext>
            </a:extLst>
          </p:cNvPr>
          <p:cNvSpPr txBox="1"/>
          <p:nvPr/>
        </p:nvSpPr>
        <p:spPr>
          <a:xfrm>
            <a:off x="9037948" y="173218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383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1774087-E200-9A23-5A5D-70276F33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30" y="269846"/>
            <a:ext cx="7162799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회원가입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join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모든 체크란에 체크표시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index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해당 약관 보여주기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9497D-80C9-D3BF-0B80-FBF0D9DF8193}"/>
              </a:ext>
            </a:extLst>
          </p:cNvPr>
          <p:cNvSpPr txBox="1"/>
          <p:nvPr/>
        </p:nvSpPr>
        <p:spPr>
          <a:xfrm>
            <a:off x="5019220" y="2000125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33298-2B56-FA1B-A7F6-F9923158C527}"/>
              </a:ext>
            </a:extLst>
          </p:cNvPr>
          <p:cNvSpPr txBox="1"/>
          <p:nvPr/>
        </p:nvSpPr>
        <p:spPr>
          <a:xfrm>
            <a:off x="5783737" y="2747020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47AD3-3AEC-961A-1F76-80240A422006}"/>
              </a:ext>
            </a:extLst>
          </p:cNvPr>
          <p:cNvSpPr txBox="1"/>
          <p:nvPr/>
        </p:nvSpPr>
        <p:spPr>
          <a:xfrm>
            <a:off x="5783735" y="3038440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02E5F-3F3A-F367-86B6-E01238583AA9}"/>
              </a:ext>
            </a:extLst>
          </p:cNvPr>
          <p:cNvSpPr txBox="1"/>
          <p:nvPr/>
        </p:nvSpPr>
        <p:spPr>
          <a:xfrm>
            <a:off x="5018907" y="3338755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729FC-E75C-A22E-86F1-12377F4658FF}"/>
              </a:ext>
            </a:extLst>
          </p:cNvPr>
          <p:cNvSpPr txBox="1"/>
          <p:nvPr/>
        </p:nvSpPr>
        <p:spPr>
          <a:xfrm>
            <a:off x="6828660" y="2281734"/>
            <a:ext cx="40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FD2B98-866C-6EDA-1F22-E649C070CFC8}"/>
              </a:ext>
            </a:extLst>
          </p:cNvPr>
          <p:cNvSpPr txBox="1"/>
          <p:nvPr/>
        </p:nvSpPr>
        <p:spPr>
          <a:xfrm>
            <a:off x="6822589" y="2418601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063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1464BD4-DFD0-59AF-43C6-006DA9771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270934"/>
            <a:ext cx="7162798" cy="41981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login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이후에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페이지 접속시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자동으로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find_pw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join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으로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973A6-06C5-E52A-3D21-F7C74ED48343}"/>
              </a:ext>
            </a:extLst>
          </p:cNvPr>
          <p:cNvSpPr txBox="1"/>
          <p:nvPr/>
        </p:nvSpPr>
        <p:spPr>
          <a:xfrm>
            <a:off x="4767999" y="1906685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D5B-9CB2-91AB-8F72-7229A83F0EAA}"/>
              </a:ext>
            </a:extLst>
          </p:cNvPr>
          <p:cNvSpPr txBox="1"/>
          <p:nvPr/>
        </p:nvSpPr>
        <p:spPr>
          <a:xfrm>
            <a:off x="6492712" y="1906685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0EAD7-ECE7-E6AA-5992-EEFA980A7C6E}"/>
              </a:ext>
            </a:extLst>
          </p:cNvPr>
          <p:cNvSpPr txBox="1"/>
          <p:nvPr/>
        </p:nvSpPr>
        <p:spPr>
          <a:xfrm>
            <a:off x="5672580" y="229712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A0DC-A595-4A0D-C28D-EB887DACCD07}"/>
              </a:ext>
            </a:extLst>
          </p:cNvPr>
          <p:cNvSpPr txBox="1"/>
          <p:nvPr/>
        </p:nvSpPr>
        <p:spPr>
          <a:xfrm>
            <a:off x="5672580" y="2751632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A375B8-A518-4D63-3E26-854F86A9F8EE}"/>
              </a:ext>
            </a:extLst>
          </p:cNvPr>
          <p:cNvSpPr txBox="1"/>
          <p:nvPr/>
        </p:nvSpPr>
        <p:spPr>
          <a:xfrm>
            <a:off x="4877585" y="3089602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309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5719E0-E85D-BEF3-D1C8-C786FE128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269846"/>
            <a:ext cx="7162798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비밀번호 찾기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find_pw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가입한 비밀번호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dirty="0">
                <a:solidFill>
                  <a:srgbClr val="333333"/>
                </a:solidFill>
                <a:effectLst/>
                <a:latin typeface="-apple-system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973A6-06C5-E52A-3D21-F7C74ED48343}"/>
              </a:ext>
            </a:extLst>
          </p:cNvPr>
          <p:cNvSpPr txBox="1"/>
          <p:nvPr/>
        </p:nvSpPr>
        <p:spPr>
          <a:xfrm>
            <a:off x="5473438" y="2701360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D5B-9CB2-91AB-8F72-7229A83F0EAA}"/>
              </a:ext>
            </a:extLst>
          </p:cNvPr>
          <p:cNvSpPr txBox="1"/>
          <p:nvPr/>
        </p:nvSpPr>
        <p:spPr>
          <a:xfrm>
            <a:off x="4772712" y="3044222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43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0D8EA3-197B-A3E3-B012-1D24ADEF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58" y="273077"/>
            <a:ext cx="7181241" cy="41959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service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파일 첨부하기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result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F0221-DA43-C3DA-54E1-53B5FFB7B912}"/>
              </a:ext>
            </a:extLst>
          </p:cNvPr>
          <p:cNvSpPr txBox="1"/>
          <p:nvPr/>
        </p:nvSpPr>
        <p:spPr>
          <a:xfrm>
            <a:off x="5301401" y="2112457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6470-411E-7DCD-9099-24EBCC87921A}"/>
              </a:ext>
            </a:extLst>
          </p:cNvPr>
          <p:cNvSpPr txBox="1"/>
          <p:nvPr/>
        </p:nvSpPr>
        <p:spPr>
          <a:xfrm>
            <a:off x="5671403" y="3443545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647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</TotalTime>
  <Words>575</Words>
  <Application>Microsoft Office PowerPoint</Application>
  <PresentationFormat>A4 Paper (210x297 mm)</PresentationFormat>
  <Paragraphs>299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182</cp:revision>
  <dcterms:created xsi:type="dcterms:W3CDTF">2021-07-16T05:18:45Z</dcterms:created>
  <dcterms:modified xsi:type="dcterms:W3CDTF">2023-01-30T01:15:01Z</dcterms:modified>
</cp:coreProperties>
</file>