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99" r:id="rId3"/>
    <p:sldId id="314" r:id="rId4"/>
    <p:sldId id="313" r:id="rId5"/>
    <p:sldId id="384" r:id="rId6"/>
    <p:sldId id="392" r:id="rId7"/>
    <p:sldId id="379" r:id="rId8"/>
    <p:sldId id="393" r:id="rId9"/>
    <p:sldId id="380" r:id="rId10"/>
    <p:sldId id="381" r:id="rId11"/>
    <p:sldId id="382" r:id="rId12"/>
    <p:sldId id="391" r:id="rId13"/>
    <p:sldId id="385" r:id="rId14"/>
    <p:sldId id="390" r:id="rId15"/>
    <p:sldId id="386" r:id="rId16"/>
    <p:sldId id="387" r:id="rId17"/>
    <p:sldId id="388" r:id="rId18"/>
    <p:sldId id="389" r:id="rId19"/>
    <p:sldId id="338" r:id="rId2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AE4B"/>
    <a:srgbClr val="F0DCB2"/>
    <a:srgbClr val="D4A04B"/>
    <a:srgbClr val="9763DD"/>
    <a:srgbClr val="BE9EEA"/>
    <a:srgbClr val="C4BEE2"/>
    <a:srgbClr val="DD93FB"/>
    <a:srgbClr val="D77EFA"/>
    <a:srgbClr val="CE63F9"/>
    <a:srgbClr val="CE6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42" autoAdjust="0"/>
    <p:restoredTop sz="94967" autoAdjust="0"/>
  </p:normalViewPr>
  <p:slideViewPr>
    <p:cSldViewPr snapToGrid="0">
      <p:cViewPr varScale="1">
        <p:scale>
          <a:sx n="81" d="100"/>
          <a:sy n="81" d="100"/>
        </p:scale>
        <p:origin x="9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007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41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28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200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931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610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50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78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185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98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6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62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679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137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53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228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①②③④⑤⑥⑦⑧⑨⑩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5F44E-32DA-4EDE-89B1-77AAF1A9E03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36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5" y="1270933"/>
            <a:ext cx="610295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과제명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ㅁㅈㅁㅈ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부제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>
                <a:solidFill>
                  <a:schemeClr val="bg1"/>
                </a:solidFill>
              </a:rPr>
              <a:t>이미지 기반으로 착용 제품을 찾아주는 플랫폼 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5507454" y="5859736"/>
            <a:ext cx="3884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팀명 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altLang="ko-KR" b="1" dirty="0"/>
              <a:t>HAPPYVIRUS</a:t>
            </a:r>
            <a:endParaRPr lang="en-US" altLang="ko-KR" dirty="0"/>
          </a:p>
          <a:p>
            <a:pPr algn="r"/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ko-KR" altLang="en-US" b="1" dirty="0">
                <a:solidFill>
                  <a:srgbClr val="DCAE4B"/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강은정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김윤호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권소현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이예지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2023. 01. 30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바이팬</a:t>
              </a:r>
              <a:endParaRPr lang="en-US" altLang="ko-KR" sz="1200" b="1" dirty="0"/>
            </a:p>
            <a:p>
              <a:r>
                <a:rPr lang="ko-KR" altLang="en-US" sz="1200" dirty="0"/>
                <a:t>연예인의 다양한 사진을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찾아주는 팬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검색결과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result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해당 이미지의 상세페이지로 이동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11AC0-915F-39DB-058F-1067FF55E276}"/>
              </a:ext>
            </a:extLst>
          </p:cNvPr>
          <p:cNvSpPr txBox="1"/>
          <p:nvPr/>
        </p:nvSpPr>
        <p:spPr>
          <a:xfrm>
            <a:off x="3545163" y="1062588"/>
            <a:ext cx="370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DA515-327F-2C3B-8A13-B9CA6264B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269845"/>
            <a:ext cx="7162799" cy="42257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62501F-4D14-7AD7-9F90-9EE26C0A3FFD}"/>
              </a:ext>
            </a:extLst>
          </p:cNvPr>
          <p:cNvSpPr txBox="1"/>
          <p:nvPr/>
        </p:nvSpPr>
        <p:spPr>
          <a:xfrm>
            <a:off x="3701292" y="1108355"/>
            <a:ext cx="379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8774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04A9EEB-24A4-0AC4-E739-8E6E8158D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272761"/>
            <a:ext cx="7162799" cy="4196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바이팬</a:t>
              </a:r>
              <a:endParaRPr lang="en-US" altLang="ko-KR" sz="1200" b="1" dirty="0"/>
            </a:p>
            <a:p>
              <a:r>
                <a:rPr lang="ko-KR" altLang="en-US" sz="1200" dirty="0"/>
                <a:t>연예인의 다양한 사진을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찾아주는 팬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이미지 상세페이지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select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마이페이지의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+mn-ea"/>
              </a:rPr>
              <a:t>save_list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에 저장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·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7E872E-ED3A-84E4-EA99-DA99DEE65589}"/>
              </a:ext>
            </a:extLst>
          </p:cNvPr>
          <p:cNvSpPr txBox="1"/>
          <p:nvPr/>
        </p:nvSpPr>
        <p:spPr>
          <a:xfrm>
            <a:off x="5885863" y="3341379"/>
            <a:ext cx="370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95149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바이팬</a:t>
              </a:r>
              <a:endParaRPr lang="en-US" altLang="ko-KR" sz="1200" b="1" dirty="0"/>
            </a:p>
            <a:p>
              <a:r>
                <a:rPr lang="ko-KR" altLang="en-US" sz="1200" dirty="0"/>
                <a:t>연예인의 다양한 사진을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찾아주는 팬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문의하기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contact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TEXT: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연락처 등 제공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024B5-BE50-60F8-8B3B-4168E59AA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68451"/>
            <a:ext cx="7162799" cy="422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2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E3407B-5339-D4B5-65CE-871CBEF8F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76156"/>
            <a:ext cx="7162799" cy="41929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바이팬</a:t>
              </a:r>
              <a:endParaRPr lang="en-US" altLang="ko-KR" sz="1200" b="1" dirty="0"/>
            </a:p>
            <a:p>
              <a:r>
                <a:rPr lang="ko-KR" altLang="en-US" sz="1200" dirty="0"/>
                <a:t>연예인의 다양한 사진을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찾아주는 팬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내 정보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mypage</a:t>
              </a:r>
              <a:endParaRPr lang="en-US" altLang="ko-KR" sz="12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수정된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+mn-ea"/>
              </a:rPr>
              <a:t>mypage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89EAC-7108-8991-C02F-1FFD79A78CD6}"/>
              </a:ext>
            </a:extLst>
          </p:cNvPr>
          <p:cNvSpPr txBox="1"/>
          <p:nvPr/>
        </p:nvSpPr>
        <p:spPr>
          <a:xfrm>
            <a:off x="5700860" y="2888017"/>
            <a:ext cx="35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7084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5FF15C-0A5F-E98E-C9D2-9C0290CF5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269845"/>
            <a:ext cx="7162799" cy="419922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바이팬</a:t>
              </a:r>
              <a:endParaRPr lang="en-US" altLang="ko-KR" sz="1200" b="1" dirty="0"/>
            </a:p>
            <a:p>
              <a:r>
                <a:rPr lang="ko-KR" altLang="en-US" sz="1200" dirty="0"/>
                <a:t>연예인의 다양한 사진을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찾아주는 팬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사진 업로드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upload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파일첨부하기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+mn-ea"/>
              </a:rPr>
              <a:t>upload_list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에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 저장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·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D9493F-DC4E-1020-BF9A-A547B2DB9447}"/>
              </a:ext>
            </a:extLst>
          </p:cNvPr>
          <p:cNvSpPr txBox="1"/>
          <p:nvPr/>
        </p:nvSpPr>
        <p:spPr>
          <a:xfrm>
            <a:off x="5486402" y="1695644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8B04D2-FAE3-71F3-1822-1F9EA3DCB98D}"/>
              </a:ext>
            </a:extLst>
          </p:cNvPr>
          <p:cNvSpPr txBox="1"/>
          <p:nvPr/>
        </p:nvSpPr>
        <p:spPr>
          <a:xfrm>
            <a:off x="5458121" y="3636697"/>
            <a:ext cx="398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②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8651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E451C8-3C0A-6CD0-86BE-C37C2D6DC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69845"/>
            <a:ext cx="7162798" cy="419922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바이팬</a:t>
              </a:r>
              <a:endParaRPr lang="en-US" altLang="ko-KR" sz="1200" b="1" dirty="0"/>
            </a:p>
            <a:p>
              <a:r>
                <a:rPr lang="ko-KR" altLang="en-US" sz="1200" dirty="0"/>
                <a:t>연예인의 다양한 사진을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찾아주는 팬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컬렉션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collection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ko-KR" altLang="en-US" sz="1400" kern="0" spc="0" dirty="0">
                <a:effectLst/>
                <a:latin typeface="+mn-ea"/>
              </a:rPr>
              <a:t>해당 이미지 상세정보로 이동</a:t>
            </a:r>
            <a:r>
              <a:rPr lang="en-US" altLang="ko-KR" sz="1400" kern="0" spc="0" dirty="0">
                <a:effectLst/>
                <a:latin typeface="+mn-ea"/>
              </a:rPr>
              <a:t>(ex.save01</a:t>
            </a:r>
            <a:r>
              <a:rPr lang="ko-KR" altLang="en-US" sz="1400" kern="0" spc="0" dirty="0">
                <a:effectLst/>
                <a:latin typeface="+mn-ea"/>
              </a:rPr>
              <a:t>로 이동</a:t>
            </a:r>
            <a:r>
              <a:rPr lang="en-US" altLang="ko-KR" sz="1400" kern="0" spc="0" dirty="0">
                <a:effectLst/>
                <a:latin typeface="+mn-ea"/>
              </a:rPr>
              <a:t>)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2A7ED-F027-6809-4DE5-A2EBFFF9248E}"/>
              </a:ext>
            </a:extLst>
          </p:cNvPr>
          <p:cNvSpPr txBox="1"/>
          <p:nvPr/>
        </p:nvSpPr>
        <p:spPr>
          <a:xfrm>
            <a:off x="3689412" y="926022"/>
            <a:ext cx="332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72658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바이팬</a:t>
              </a:r>
              <a:endParaRPr lang="en-US" altLang="ko-KR" sz="1200" b="1" dirty="0"/>
            </a:p>
            <a:p>
              <a:r>
                <a:rPr lang="ko-KR" altLang="en-US" sz="1200" dirty="0"/>
                <a:t>연예인의 다양한 사진을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찾아주는 팬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저장</a:t>
              </a:r>
              <a:r>
                <a:rPr lang="en-US" altLang="ko-KR" sz="1200" dirty="0"/>
                <a:t>01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save01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해당 이미지 상세정보 제공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DE801-9DB1-7861-3492-690B854F7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269846"/>
            <a:ext cx="7162799" cy="419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71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97348"/>
            <a:ext cx="7162799" cy="2388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바이팬</a:t>
              </a:r>
              <a:endParaRPr lang="en-US" altLang="ko-KR" sz="1200" b="1" dirty="0"/>
            </a:p>
            <a:p>
              <a:r>
                <a:rPr lang="ko-KR" altLang="en-US" sz="1200" dirty="0"/>
                <a:t>연예인의 다양한 사진을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찾아주는 팬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업로드 현황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upload_list</a:t>
              </a:r>
              <a:endParaRPr lang="en-US" altLang="ko-KR" sz="12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ko-KR" altLang="en-US" sz="1400" kern="0" spc="0" dirty="0">
                <a:effectLst/>
                <a:latin typeface="+mn-ea"/>
              </a:rPr>
              <a:t>해당 이미지 상세정보로 이동</a:t>
            </a:r>
            <a:r>
              <a:rPr lang="en-US" altLang="ko-KR" sz="1400" kern="0" spc="0" dirty="0">
                <a:effectLst/>
                <a:latin typeface="+mn-ea"/>
              </a:rPr>
              <a:t>(ex.upload01)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26F87-95DD-DF63-391A-E2381D470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99" y="274612"/>
            <a:ext cx="7162799" cy="4194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55E945-B1FA-83CB-A054-F02F40D335A8}"/>
              </a:ext>
            </a:extLst>
          </p:cNvPr>
          <p:cNvSpPr txBox="1"/>
          <p:nvPr/>
        </p:nvSpPr>
        <p:spPr>
          <a:xfrm>
            <a:off x="3567164" y="924088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4590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95615"/>
            <a:ext cx="7162799" cy="2362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바이팬</a:t>
              </a:r>
              <a:endParaRPr lang="en-US" altLang="ko-KR" sz="1200" b="1" dirty="0"/>
            </a:p>
            <a:p>
              <a:r>
                <a:rPr lang="ko-KR" altLang="en-US" sz="1200" dirty="0"/>
                <a:t>연예인의 다양한 사진을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찾아주는 팬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업로드</a:t>
              </a:r>
              <a:r>
                <a:rPr lang="en-US" altLang="ko-KR" sz="1200" dirty="0"/>
                <a:t>01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upload01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해당 이미지 상세정보 제공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0A9FB-645A-5B2F-646C-2FB04CA37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1" y="269845"/>
            <a:ext cx="7162799" cy="422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53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9906000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dirty="0"/>
              <a:t>THE END</a:t>
            </a:r>
            <a:endParaRPr lang="ko-KR" altLang="en-US" sz="8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AE12A-76EC-49AD-A2BE-EBED9566CBB2}"/>
              </a:ext>
            </a:extLst>
          </p:cNvPr>
          <p:cNvSpPr txBox="1"/>
          <p:nvPr/>
        </p:nvSpPr>
        <p:spPr>
          <a:xfrm>
            <a:off x="276836" y="4267511"/>
            <a:ext cx="2171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0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서비스 흐름도</a:t>
            </a:r>
            <a:endParaRPr lang="ko-KR" alt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8FA9DB1-BB2A-4232-FE55-6E7503243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1491724"/>
            <a:ext cx="8732940" cy="460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메뉴 구성</a:t>
            </a:r>
            <a:endParaRPr lang="ko-KR" altLang="en-US" sz="3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9E481E0-3EF8-3D6A-2514-3A8A1C151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461155"/>
            <a:ext cx="6867525" cy="419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9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50B54C-F8DD-C6C9-EEAA-EB4D24BD9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759" y="269845"/>
            <a:ext cx="7181241" cy="419556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바이팬</a:t>
              </a:r>
              <a:endParaRPr lang="en-US" altLang="ko-KR" sz="1200" b="1" dirty="0"/>
            </a:p>
            <a:p>
              <a:r>
                <a:rPr lang="ko-KR" altLang="en-US" sz="1200" dirty="0"/>
                <a:t>연예인의 다양한 사진을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찾아주는 팬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초기화면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Index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1955"/>
            <a:ext cx="1005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index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풀다운 메뉴바 나타남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service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 불가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④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contact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로 이동</a:t>
            </a:r>
            <a:endParaRPr lang="en-US" altLang="ko-KR" sz="1400" kern="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login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join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이동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60CF90-7980-463F-7642-751F50500693}"/>
              </a:ext>
            </a:extLst>
          </p:cNvPr>
          <p:cNvSpPr txBox="1"/>
          <p:nvPr/>
        </p:nvSpPr>
        <p:spPr>
          <a:xfrm>
            <a:off x="2678316" y="159239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2168CD-1E67-6FBD-2984-5F3FCD163271}"/>
              </a:ext>
            </a:extLst>
          </p:cNvPr>
          <p:cNvSpPr txBox="1"/>
          <p:nvPr/>
        </p:nvSpPr>
        <p:spPr>
          <a:xfrm>
            <a:off x="4897915" y="160663"/>
            <a:ext cx="383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77C844-2836-37C4-FA2D-9D440DE8F19B}"/>
              </a:ext>
            </a:extLst>
          </p:cNvPr>
          <p:cNvSpPr txBox="1"/>
          <p:nvPr/>
        </p:nvSpPr>
        <p:spPr>
          <a:xfrm>
            <a:off x="5982879" y="160663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B879FE-6683-4A8E-356D-847239070D64}"/>
              </a:ext>
            </a:extLst>
          </p:cNvPr>
          <p:cNvSpPr txBox="1"/>
          <p:nvPr/>
        </p:nvSpPr>
        <p:spPr>
          <a:xfrm>
            <a:off x="6742180" y="160663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2925EB-9E1E-A359-01C9-18E8D6F8D3B1}"/>
              </a:ext>
            </a:extLst>
          </p:cNvPr>
          <p:cNvSpPr txBox="1"/>
          <p:nvPr/>
        </p:nvSpPr>
        <p:spPr>
          <a:xfrm>
            <a:off x="3257775" y="3343736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5F785B-DE09-2D2B-C9B7-37254BFB2CA1}"/>
              </a:ext>
            </a:extLst>
          </p:cNvPr>
          <p:cNvSpPr txBox="1"/>
          <p:nvPr/>
        </p:nvSpPr>
        <p:spPr>
          <a:xfrm>
            <a:off x="5604708" y="3330295"/>
            <a:ext cx="378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AACE2B-DB5C-2DCA-55BC-2FAD68FBE16F}"/>
              </a:ext>
            </a:extLst>
          </p:cNvPr>
          <p:cNvSpPr txBox="1"/>
          <p:nvPr/>
        </p:nvSpPr>
        <p:spPr>
          <a:xfrm>
            <a:off x="7994148" y="3333233"/>
            <a:ext cx="378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2A137A-FCD4-A213-9617-B07F00B38C2D}"/>
              </a:ext>
            </a:extLst>
          </p:cNvPr>
          <p:cNvSpPr txBox="1"/>
          <p:nvPr/>
        </p:nvSpPr>
        <p:spPr>
          <a:xfrm>
            <a:off x="5604707" y="1548728"/>
            <a:ext cx="378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883D28-1F75-B231-B117-3E8D97BE6307}"/>
              </a:ext>
            </a:extLst>
          </p:cNvPr>
          <p:cNvSpPr txBox="1"/>
          <p:nvPr/>
        </p:nvSpPr>
        <p:spPr>
          <a:xfrm>
            <a:off x="8537107" y="160663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152774-8CC2-D245-AD09-489F6C5A47D4}"/>
              </a:ext>
            </a:extLst>
          </p:cNvPr>
          <p:cNvSpPr txBox="1"/>
          <p:nvPr/>
        </p:nvSpPr>
        <p:spPr>
          <a:xfrm>
            <a:off x="9086610" y="157004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99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F648E1F-A07D-C375-5161-13934D641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69845"/>
            <a:ext cx="7162799" cy="421058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바이팬</a:t>
              </a:r>
              <a:endParaRPr lang="en-US" altLang="ko-KR" sz="1200" b="1" dirty="0"/>
            </a:p>
            <a:p>
              <a:r>
                <a:rPr lang="ko-KR" altLang="en-US" sz="1200" dirty="0"/>
                <a:t>연예인의 다양한 사진을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찾아주는 팬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메인페이지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main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비로그인 시 ①</a:t>
              </a:r>
              <a:r>
                <a:rPr lang="en-US" altLang="ko-KR" sz="1200" dirty="0"/>
                <a:t>~</a:t>
              </a:r>
              <a:r>
                <a:rPr lang="ko-KR" altLang="en-US" sz="1200" dirty="0"/>
                <a:t>④ 이용불가</a:t>
              </a:r>
              <a:endParaRPr lang="en-US" altLang="ko-KR" sz="1200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+mn-ea"/>
              </a:rPr>
              <a:t>mypage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upload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+mn-ea"/>
              </a:rPr>
              <a:t>save_list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④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n-ea"/>
              </a:rPr>
              <a:t>upload_list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로 이동</a:t>
            </a:r>
            <a:endParaRPr lang="en-US" altLang="ko-KR" sz="1400" kern="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mypage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E86B6-7506-2502-F3E9-D3CA7EAFC156}"/>
              </a:ext>
            </a:extLst>
          </p:cNvPr>
          <p:cNvSpPr txBox="1"/>
          <p:nvPr/>
        </p:nvSpPr>
        <p:spPr>
          <a:xfrm>
            <a:off x="4892703" y="389711"/>
            <a:ext cx="370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9C205-ACB0-CB73-DCFD-49F8EA430E30}"/>
              </a:ext>
            </a:extLst>
          </p:cNvPr>
          <p:cNvSpPr txBox="1"/>
          <p:nvPr/>
        </p:nvSpPr>
        <p:spPr>
          <a:xfrm>
            <a:off x="4902083" y="542550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②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206064-95DF-5A0A-1654-483ABC198242}"/>
              </a:ext>
            </a:extLst>
          </p:cNvPr>
          <p:cNvSpPr txBox="1"/>
          <p:nvPr/>
        </p:nvSpPr>
        <p:spPr>
          <a:xfrm>
            <a:off x="4901687" y="689768"/>
            <a:ext cx="379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③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56B0FF-6120-A586-2719-FCF380F2C420}"/>
              </a:ext>
            </a:extLst>
          </p:cNvPr>
          <p:cNvSpPr txBox="1"/>
          <p:nvPr/>
        </p:nvSpPr>
        <p:spPr>
          <a:xfrm>
            <a:off x="4902107" y="855842"/>
            <a:ext cx="35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dirty="0">
                <a:solidFill>
                  <a:srgbClr val="000000"/>
                </a:solidFill>
                <a:latin typeface="+mn-ea"/>
              </a:rPr>
              <a:t>④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F74E88-307F-DE76-9019-D228CA948FE0}"/>
              </a:ext>
            </a:extLst>
          </p:cNvPr>
          <p:cNvSpPr txBox="1"/>
          <p:nvPr/>
        </p:nvSpPr>
        <p:spPr>
          <a:xfrm>
            <a:off x="8312085" y="184579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997EB8-F2A9-27E3-DF1E-27FA76E9D333}"/>
              </a:ext>
            </a:extLst>
          </p:cNvPr>
          <p:cNvSpPr txBox="1"/>
          <p:nvPr/>
        </p:nvSpPr>
        <p:spPr>
          <a:xfrm>
            <a:off x="9037948" y="173218"/>
            <a:ext cx="332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⑥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8383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51774087-E200-9A23-5A5D-70276F333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130" y="269846"/>
            <a:ext cx="7162799" cy="419922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바이팬</a:t>
              </a:r>
              <a:endParaRPr lang="en-US" altLang="ko-KR" sz="1200" b="1" dirty="0"/>
            </a:p>
            <a:p>
              <a:r>
                <a:rPr lang="ko-KR" altLang="en-US" sz="1200" dirty="0"/>
                <a:t>연예인의 다양한 사진을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찾아주는 팬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회원가입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join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모든 체크란에 체크표시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login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으로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login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으로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④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index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로 이동</a:t>
            </a:r>
            <a:endParaRPr lang="en-US" altLang="ko-KR" sz="1400" kern="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 해당 약관 보여주기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9497D-80C9-D3BF-0B80-FBF0D9DF8193}"/>
              </a:ext>
            </a:extLst>
          </p:cNvPr>
          <p:cNvSpPr txBox="1"/>
          <p:nvPr/>
        </p:nvSpPr>
        <p:spPr>
          <a:xfrm>
            <a:off x="5019220" y="2000125"/>
            <a:ext cx="35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533298-2B56-FA1B-A7F6-F9923158C527}"/>
              </a:ext>
            </a:extLst>
          </p:cNvPr>
          <p:cNvSpPr txBox="1"/>
          <p:nvPr/>
        </p:nvSpPr>
        <p:spPr>
          <a:xfrm>
            <a:off x="5783737" y="2747020"/>
            <a:ext cx="360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②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647AD3-3AEC-961A-1F76-80240A422006}"/>
              </a:ext>
            </a:extLst>
          </p:cNvPr>
          <p:cNvSpPr txBox="1"/>
          <p:nvPr/>
        </p:nvSpPr>
        <p:spPr>
          <a:xfrm>
            <a:off x="5783735" y="3038440"/>
            <a:ext cx="332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③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302E5F-3F3A-F367-86B6-E01238583AA9}"/>
              </a:ext>
            </a:extLst>
          </p:cNvPr>
          <p:cNvSpPr txBox="1"/>
          <p:nvPr/>
        </p:nvSpPr>
        <p:spPr>
          <a:xfrm>
            <a:off x="5018907" y="3338755"/>
            <a:ext cx="332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dirty="0">
                <a:solidFill>
                  <a:srgbClr val="000000"/>
                </a:solidFill>
                <a:latin typeface="+mn-ea"/>
              </a:rPr>
              <a:t>④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F729FC-E75C-A22E-86F1-12377F4658FF}"/>
              </a:ext>
            </a:extLst>
          </p:cNvPr>
          <p:cNvSpPr txBox="1"/>
          <p:nvPr/>
        </p:nvSpPr>
        <p:spPr>
          <a:xfrm>
            <a:off x="6828660" y="2281734"/>
            <a:ext cx="403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FD2B98-866C-6EDA-1F22-E649C070CFC8}"/>
              </a:ext>
            </a:extLst>
          </p:cNvPr>
          <p:cNvSpPr txBox="1"/>
          <p:nvPr/>
        </p:nvSpPr>
        <p:spPr>
          <a:xfrm>
            <a:off x="6822589" y="2418601"/>
            <a:ext cx="332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1063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81464BD4-DFD0-59AF-43C6-006DA9771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2" y="270934"/>
            <a:ext cx="7162798" cy="419813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바이팬</a:t>
              </a:r>
              <a:endParaRPr lang="en-US" altLang="ko-KR" sz="1200" b="1" dirty="0"/>
            </a:p>
            <a:p>
              <a:r>
                <a:rPr lang="ko-KR" altLang="en-US" sz="1200" dirty="0"/>
                <a:t>연예인의 다양한 사진을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찾아주는 팬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로그인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login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이후에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페이지 접속시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자동으로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main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으로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이동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+mn-ea"/>
              </a:rPr>
              <a:t>find_pw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③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main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으로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④ </a:t>
            </a:r>
            <a:r>
              <a:rPr lang="en-US" altLang="ko-KR" sz="1400" kern="0" dirty="0">
                <a:solidFill>
                  <a:srgbClr val="000000"/>
                </a:solidFill>
                <a:latin typeface="+mn-ea"/>
              </a:rPr>
              <a:t>join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으로 이동</a:t>
            </a:r>
            <a:endParaRPr lang="en-US" altLang="ko-KR" sz="1400" kern="0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index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973A6-06C5-E52A-3D21-F7C74ED48343}"/>
              </a:ext>
            </a:extLst>
          </p:cNvPr>
          <p:cNvSpPr txBox="1"/>
          <p:nvPr/>
        </p:nvSpPr>
        <p:spPr>
          <a:xfrm>
            <a:off x="4767999" y="1906685"/>
            <a:ext cx="370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BC6D5B-9CB2-91AB-8F72-7229A83F0EAA}"/>
              </a:ext>
            </a:extLst>
          </p:cNvPr>
          <p:cNvSpPr txBox="1"/>
          <p:nvPr/>
        </p:nvSpPr>
        <p:spPr>
          <a:xfrm>
            <a:off x="6492712" y="1906685"/>
            <a:ext cx="360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②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30EAD7-ECE7-E6AA-5992-EEFA980A7C6E}"/>
              </a:ext>
            </a:extLst>
          </p:cNvPr>
          <p:cNvSpPr txBox="1"/>
          <p:nvPr/>
        </p:nvSpPr>
        <p:spPr>
          <a:xfrm>
            <a:off x="5672580" y="2297123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③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C1A0DC-A595-4A0D-C28D-EB887DACCD07}"/>
              </a:ext>
            </a:extLst>
          </p:cNvPr>
          <p:cNvSpPr txBox="1"/>
          <p:nvPr/>
        </p:nvSpPr>
        <p:spPr>
          <a:xfrm>
            <a:off x="5672580" y="2751632"/>
            <a:ext cx="360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dirty="0">
                <a:solidFill>
                  <a:srgbClr val="000000"/>
                </a:solidFill>
                <a:latin typeface="+mn-ea"/>
              </a:rPr>
              <a:t>④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A375B8-A518-4D63-3E26-854F86A9F8EE}"/>
              </a:ext>
            </a:extLst>
          </p:cNvPr>
          <p:cNvSpPr txBox="1"/>
          <p:nvPr/>
        </p:nvSpPr>
        <p:spPr>
          <a:xfrm>
            <a:off x="4877585" y="3089602"/>
            <a:ext cx="35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⑤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6309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5719E0-E85D-BEF3-D1C8-C786FE128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2" y="269846"/>
            <a:ext cx="7162798" cy="419922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바이팬</a:t>
              </a:r>
              <a:endParaRPr lang="en-US" altLang="ko-KR" sz="1200" b="1" dirty="0"/>
            </a:p>
            <a:p>
              <a:r>
                <a:rPr lang="ko-KR" altLang="en-US" sz="1200" dirty="0"/>
                <a:t>연예인의 다양한 사진을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찾아주는 팬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비밀번호 찾기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find_pw</a:t>
              </a:r>
              <a:endParaRPr lang="en-US" altLang="ko-KR" sz="12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</a:t>
            </a:r>
            <a:r>
              <a:rPr lang="ko-KR" altLang="en-US" sz="1400" kern="0" dirty="0">
                <a:solidFill>
                  <a:srgbClr val="000000"/>
                </a:solidFill>
                <a:latin typeface="+mn-ea"/>
              </a:rPr>
              <a:t>가입한 비밀번호 제공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dirty="0">
                <a:solidFill>
                  <a:srgbClr val="333333"/>
                </a:solidFill>
                <a:effectLst/>
                <a:latin typeface="-apple-system"/>
              </a:rPr>
              <a:t>index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973A6-06C5-E52A-3D21-F7C74ED48343}"/>
              </a:ext>
            </a:extLst>
          </p:cNvPr>
          <p:cNvSpPr txBox="1"/>
          <p:nvPr/>
        </p:nvSpPr>
        <p:spPr>
          <a:xfrm>
            <a:off x="5473438" y="2701360"/>
            <a:ext cx="370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BC6D5B-9CB2-91AB-8F72-7229A83F0EAA}"/>
              </a:ext>
            </a:extLst>
          </p:cNvPr>
          <p:cNvSpPr txBox="1"/>
          <p:nvPr/>
        </p:nvSpPr>
        <p:spPr>
          <a:xfrm>
            <a:off x="4772712" y="3044222"/>
            <a:ext cx="360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②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8430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0D8EA3-197B-A3E3-B012-1D24ADEFB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758" y="273077"/>
            <a:ext cx="7181241" cy="41959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1" y="4469067"/>
            <a:ext cx="7162799" cy="238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kern="0" dirty="0">
              <a:solidFill>
                <a:srgbClr val="000000"/>
              </a:solidFill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sz="12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바이팬</a:t>
              </a:r>
              <a:endParaRPr lang="en-US" altLang="ko-KR" sz="1200" b="1" dirty="0"/>
            </a:p>
            <a:p>
              <a:r>
                <a:rPr lang="ko-KR" altLang="en-US" sz="1200" dirty="0"/>
                <a:t>연예인의 다양한 사진을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찾아주는 팬 플랫폼 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5" y="1456899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검색</a:t>
              </a:r>
              <a:endParaRPr lang="en-US" altLang="ko-KR" sz="12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5" y="2297123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service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팀원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이예지</a:t>
              </a:r>
              <a:endParaRPr lang="en-US" altLang="ko-KR" sz="12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2724761" y="449561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8FB9613-EB5E-E58D-7CA9-4A2B2C06F199}"/>
              </a:ext>
            </a:extLst>
          </p:cNvPr>
          <p:cNvSpPr txBox="1"/>
          <p:nvPr/>
        </p:nvSpPr>
        <p:spPr>
          <a:xfrm>
            <a:off x="2743201" y="4742801"/>
            <a:ext cx="716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① 파일 첨부하기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②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+mn-ea"/>
              </a:rPr>
              <a:t>result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+mn-ea"/>
              </a:rPr>
              <a:t>로 이동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AF0221-DA43-C3DA-54E1-53B5FFB7B912}"/>
              </a:ext>
            </a:extLst>
          </p:cNvPr>
          <p:cNvSpPr txBox="1"/>
          <p:nvPr/>
        </p:nvSpPr>
        <p:spPr>
          <a:xfrm>
            <a:off x="5301401" y="2112457"/>
            <a:ext cx="370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①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A6470-411E-7DCD-9099-24EBCC87921A}"/>
              </a:ext>
            </a:extLst>
          </p:cNvPr>
          <p:cNvSpPr txBox="1"/>
          <p:nvPr/>
        </p:nvSpPr>
        <p:spPr>
          <a:xfrm>
            <a:off x="5671403" y="3443545"/>
            <a:ext cx="341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+mn-ea"/>
              </a:rPr>
              <a:t>②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7647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2039</TotalTime>
  <Words>575</Words>
  <Application>Microsoft Office PowerPoint</Application>
  <PresentationFormat>A4 Paper (210x297 mm)</PresentationFormat>
  <Paragraphs>299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-apple-system</vt:lpstr>
      <vt:lpstr>맑은 고딕</vt:lpstr>
      <vt:lpstr>함초롬바탕</vt:lpstr>
      <vt:lpstr>Arial</vt:lpstr>
      <vt:lpstr>Calibri</vt:lpstr>
      <vt:lpstr>Calibri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user</cp:lastModifiedBy>
  <cp:revision>183</cp:revision>
  <dcterms:created xsi:type="dcterms:W3CDTF">2021-07-16T05:18:45Z</dcterms:created>
  <dcterms:modified xsi:type="dcterms:W3CDTF">2023-02-20T07:53:29Z</dcterms:modified>
</cp:coreProperties>
</file>