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7" r:id="rId2"/>
    <p:sldId id="299" r:id="rId3"/>
    <p:sldId id="314" r:id="rId4"/>
    <p:sldId id="313" r:id="rId5"/>
    <p:sldId id="364" r:id="rId6"/>
    <p:sldId id="392" r:id="rId7"/>
    <p:sldId id="379" r:id="rId8"/>
    <p:sldId id="393" r:id="rId9"/>
    <p:sldId id="394" r:id="rId10"/>
    <p:sldId id="380" r:id="rId11"/>
    <p:sldId id="381" r:id="rId12"/>
    <p:sldId id="382" r:id="rId13"/>
    <p:sldId id="391" r:id="rId14"/>
    <p:sldId id="384" r:id="rId15"/>
    <p:sldId id="385" r:id="rId16"/>
    <p:sldId id="390" r:id="rId17"/>
    <p:sldId id="386" r:id="rId18"/>
    <p:sldId id="387" r:id="rId19"/>
    <p:sldId id="388" r:id="rId20"/>
    <p:sldId id="389" r:id="rId21"/>
    <p:sldId id="338" r:id="rId22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AE4B"/>
    <a:srgbClr val="F0DCB2"/>
    <a:srgbClr val="D4A04B"/>
    <a:srgbClr val="9763DD"/>
    <a:srgbClr val="BE9EEA"/>
    <a:srgbClr val="C4BEE2"/>
    <a:srgbClr val="DD93FB"/>
    <a:srgbClr val="D77EFA"/>
    <a:srgbClr val="CE63F9"/>
    <a:srgbClr val="CE61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242" autoAdjust="0"/>
    <p:restoredTop sz="94967" autoAdjust="0"/>
  </p:normalViewPr>
  <p:slideViewPr>
    <p:cSldViewPr snapToGrid="0">
      <p:cViewPr varScale="1">
        <p:scale>
          <a:sx n="81" d="100"/>
          <a:sy n="81" d="100"/>
        </p:scale>
        <p:origin x="90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E5D514-4841-4DBD-89D8-5BD5E2EF99F8}" type="datetimeFigureOut">
              <a:rPr lang="ko-KR" altLang="en-US" smtClean="0"/>
              <a:t>2023-01-27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85F44E-32DA-4EDE-89B1-77AAF1A9E0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68270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11200" y="744538"/>
            <a:ext cx="5372100" cy="371951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88657-BB41-4B95-9545-959B090C6115}" type="slidenum">
              <a:rPr lang="ko-KR" altLang="en-US" smtClean="0">
                <a:solidFill>
                  <a:prstClr val="black"/>
                </a:solidFill>
              </a:rPr>
              <a:pPr/>
              <a:t>2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6009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①②③④⑤⑥⑦⑧⑨⑩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5F44E-32DA-4EDE-89B1-77AAF1A9E03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03632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①②③④⑤⑥⑦⑧⑨⑩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5F44E-32DA-4EDE-89B1-77AAF1A9E03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60070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①②③④⑤⑥⑦⑧⑨⑩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5F44E-32DA-4EDE-89B1-77AAF1A9E03E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35412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①②③④⑤⑥⑦⑧⑨⑩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5F44E-32DA-4EDE-89B1-77AAF1A9E03E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55627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①②③④⑤⑥⑦⑧⑨⑩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5F44E-32DA-4EDE-89B1-77AAF1A9E03E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12286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①②③④⑤⑥⑦⑧⑨⑩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5F44E-32DA-4EDE-89B1-77AAF1A9E03E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82007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①②③④⑤⑥⑦⑧⑨⑩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5F44E-32DA-4EDE-89B1-77AAF1A9E03E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69314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①②③④⑤⑥⑦⑧⑨⑩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5F44E-32DA-4EDE-89B1-77AAF1A9E03E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96106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①②③④⑤⑥⑦⑧⑨⑩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5F44E-32DA-4EDE-89B1-77AAF1A9E03E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41502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①②③④⑤⑥⑦⑧⑨⑩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5F44E-32DA-4EDE-89B1-77AAF1A9E03E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65784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11200" y="744538"/>
            <a:ext cx="5372100" cy="371951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88657-BB41-4B95-9545-959B090C6115}" type="slidenum">
              <a:rPr lang="ko-KR" altLang="en-US" smtClean="0">
                <a:solidFill>
                  <a:prstClr val="black"/>
                </a:solidFill>
              </a:rPr>
              <a:pPr/>
              <a:t>3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879852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①②③④⑤⑥⑦⑧⑨⑩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5F44E-32DA-4EDE-89B1-77AAF1A9E03E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81850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①②③④⑤⑥⑦⑧⑨⑩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5F44E-32DA-4EDE-89B1-77AAF1A9E03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0652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①②③④⑤⑥⑦⑧⑨⑩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5F44E-32DA-4EDE-89B1-77AAF1A9E03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25157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①②③④⑤⑥⑦⑧⑨⑩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5F44E-32DA-4EDE-89B1-77AAF1A9E03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96795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①②③④⑤⑥⑦⑧⑨⑩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5F44E-32DA-4EDE-89B1-77AAF1A9E03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31374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①②③④⑤⑥⑦⑧⑨⑩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5F44E-32DA-4EDE-89B1-77AAF1A9E03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6533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①②③④⑤⑥⑦⑧⑨⑩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5F44E-32DA-4EDE-89B1-77AAF1A9E03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98083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①②③④⑤⑥⑦⑧⑨⑩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5F44E-32DA-4EDE-89B1-77AAF1A9E03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9228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1B65-CB5E-424A-A210-7B3C910D82A4}" type="datetimeFigureOut">
              <a:rPr lang="ko-KR" altLang="en-US" smtClean="0"/>
              <a:t>2023-01-27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83CF-7E3D-4B84-8DE6-7065637E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0253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1B65-CB5E-424A-A210-7B3C910D82A4}" type="datetimeFigureOut">
              <a:rPr lang="ko-KR" altLang="en-US" smtClean="0"/>
              <a:t>2023-01-27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83CF-7E3D-4B84-8DE6-7065637E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8413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1B65-CB5E-424A-A210-7B3C910D82A4}" type="datetimeFigureOut">
              <a:rPr lang="ko-KR" altLang="en-US" smtClean="0"/>
              <a:t>2023-01-27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83CF-7E3D-4B84-8DE6-7065637E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8703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1B65-CB5E-424A-A210-7B3C910D82A4}" type="datetimeFigureOut">
              <a:rPr lang="ko-KR" altLang="en-US" smtClean="0"/>
              <a:t>2023-01-27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83CF-7E3D-4B84-8DE6-7065637E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399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1B65-CB5E-424A-A210-7B3C910D82A4}" type="datetimeFigureOut">
              <a:rPr lang="ko-KR" altLang="en-US" smtClean="0"/>
              <a:t>2023-01-27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83CF-7E3D-4B84-8DE6-7065637E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5872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1B65-CB5E-424A-A210-7B3C910D82A4}" type="datetimeFigureOut">
              <a:rPr lang="ko-KR" altLang="en-US" smtClean="0"/>
              <a:t>2023-01-27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83CF-7E3D-4B84-8DE6-7065637E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8421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1B65-CB5E-424A-A210-7B3C910D82A4}" type="datetimeFigureOut">
              <a:rPr lang="ko-KR" altLang="en-US" smtClean="0"/>
              <a:t>2023-01-27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83CF-7E3D-4B84-8DE6-7065637E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4197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1B65-CB5E-424A-A210-7B3C910D82A4}" type="datetimeFigureOut">
              <a:rPr lang="ko-KR" altLang="en-US" smtClean="0"/>
              <a:t>2023-01-27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83CF-7E3D-4B84-8DE6-7065637E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2550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1B65-CB5E-424A-A210-7B3C910D82A4}" type="datetimeFigureOut">
              <a:rPr lang="ko-KR" altLang="en-US" smtClean="0"/>
              <a:t>2023-01-27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83CF-7E3D-4B84-8DE6-7065637E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3317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1B65-CB5E-424A-A210-7B3C910D82A4}" type="datetimeFigureOut">
              <a:rPr lang="ko-KR" altLang="en-US" smtClean="0"/>
              <a:t>2023-01-27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83CF-7E3D-4B84-8DE6-7065637E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0959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1B65-CB5E-424A-A210-7B3C910D82A4}" type="datetimeFigureOut">
              <a:rPr lang="ko-KR" altLang="en-US" smtClean="0"/>
              <a:t>2023-01-27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83CF-7E3D-4B84-8DE6-7065637E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7953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F51B65-CB5E-424A-A210-7B3C910D82A4}" type="datetimeFigureOut">
              <a:rPr lang="ko-KR" altLang="en-US" smtClean="0"/>
              <a:t>2023-01-27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D83CF-7E3D-4B84-8DE6-7065637E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6580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14EFBC4-FCF8-4C48-A10E-617C03D8E164}"/>
              </a:ext>
            </a:extLst>
          </p:cNvPr>
          <p:cNvSpPr/>
          <p:nvPr/>
        </p:nvSpPr>
        <p:spPr>
          <a:xfrm>
            <a:off x="0" y="0"/>
            <a:ext cx="9906000" cy="51172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2D4F37-C6BE-415C-8C94-8BD797A0DF75}"/>
              </a:ext>
            </a:extLst>
          </p:cNvPr>
          <p:cNvSpPr txBox="1"/>
          <p:nvPr/>
        </p:nvSpPr>
        <p:spPr>
          <a:xfrm>
            <a:off x="612395" y="1270933"/>
            <a:ext cx="6102953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</a:rPr>
              <a:t>과제명</a:t>
            </a:r>
            <a:r>
              <a:rPr lang="en-US" altLang="ko-KR" sz="2000" b="1" dirty="0">
                <a:solidFill>
                  <a:schemeClr val="bg1"/>
                </a:solidFill>
              </a:rPr>
              <a:t>: </a:t>
            </a:r>
            <a:r>
              <a:rPr lang="ko-KR" altLang="en-US" sz="2000" b="1" dirty="0">
                <a:solidFill>
                  <a:schemeClr val="bg1"/>
                </a:solidFill>
              </a:rPr>
              <a:t>ㅁㅈㅁㅈ</a:t>
            </a:r>
            <a:endParaRPr lang="en-US" altLang="ko-KR" sz="2000" b="1" dirty="0">
              <a:solidFill>
                <a:schemeClr val="bg1"/>
              </a:solidFill>
            </a:endParaRPr>
          </a:p>
          <a:p>
            <a:r>
              <a:rPr lang="ko-KR" altLang="en-US" sz="2000" b="1" dirty="0">
                <a:solidFill>
                  <a:schemeClr val="bg1"/>
                </a:solidFill>
              </a:rPr>
              <a:t>부제</a:t>
            </a:r>
            <a:r>
              <a:rPr lang="en-US" altLang="ko-KR" sz="2000" b="1" dirty="0">
                <a:solidFill>
                  <a:schemeClr val="bg1"/>
                </a:solidFill>
              </a:rPr>
              <a:t>: </a:t>
            </a:r>
            <a:r>
              <a:rPr lang="ko-KR" altLang="en-US" sz="2000" b="1" dirty="0">
                <a:solidFill>
                  <a:schemeClr val="bg1"/>
                </a:solidFill>
              </a:rPr>
              <a:t>이미지 기반으로 착용 제품을 찾아주는 플랫폼 </a:t>
            </a:r>
            <a:endParaRPr lang="en-US" altLang="ko-KR" sz="2000" b="1" dirty="0">
              <a:solidFill>
                <a:schemeClr val="bg1"/>
              </a:solidFill>
            </a:endParaRPr>
          </a:p>
          <a:p>
            <a:r>
              <a:rPr lang="ko-KR" altLang="en-US" sz="5400" b="1" dirty="0">
                <a:solidFill>
                  <a:schemeClr val="bg1"/>
                </a:solidFill>
              </a:rPr>
              <a:t>화면설계서</a:t>
            </a:r>
            <a:endParaRPr lang="en-US" altLang="ko-KR" sz="5400" b="1" dirty="0">
              <a:solidFill>
                <a:schemeClr val="bg1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BE0D24B-C77B-4734-9D0D-CA7429EDEAEC}"/>
              </a:ext>
            </a:extLst>
          </p:cNvPr>
          <p:cNvCxnSpPr/>
          <p:nvPr/>
        </p:nvCxnSpPr>
        <p:spPr>
          <a:xfrm>
            <a:off x="713064" y="939567"/>
            <a:ext cx="411061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454A880-1573-4887-92A3-6C92FF10E8DB}"/>
              </a:ext>
            </a:extLst>
          </p:cNvPr>
          <p:cNvSpPr txBox="1"/>
          <p:nvPr/>
        </p:nvSpPr>
        <p:spPr>
          <a:xfrm>
            <a:off x="5507454" y="5859736"/>
            <a:ext cx="38843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팀명 </a:t>
            </a:r>
            <a:r>
              <a:rPr lang="en-US" altLang="ko-KR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: </a:t>
            </a:r>
            <a:r>
              <a:rPr lang="en-US" altLang="ko-KR" b="1" dirty="0"/>
              <a:t>HAPPYVIRUS</a:t>
            </a:r>
            <a:endParaRPr lang="en-US" altLang="ko-KR" dirty="0"/>
          </a:p>
          <a:p>
            <a:pPr algn="r"/>
            <a:r>
              <a:rPr lang="ko-KR" alt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팀원 </a:t>
            </a:r>
            <a:r>
              <a:rPr lang="en-US" altLang="ko-KR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:</a:t>
            </a:r>
            <a:r>
              <a:rPr lang="ko-KR" altLang="en-US" b="1" dirty="0">
                <a:solidFill>
                  <a:srgbClr val="DCAE4B"/>
                </a:solidFill>
              </a:rPr>
              <a:t> </a:t>
            </a:r>
            <a:r>
              <a:rPr lang="ko-KR" alt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강은정</a:t>
            </a:r>
            <a:r>
              <a:rPr lang="en-US" altLang="ko-K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/</a:t>
            </a:r>
            <a:r>
              <a:rPr lang="ko-KR" alt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김윤호</a:t>
            </a:r>
            <a:r>
              <a:rPr lang="en-US" altLang="ko-K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/</a:t>
            </a:r>
            <a:r>
              <a:rPr lang="ko-KR" alt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권소현</a:t>
            </a:r>
            <a:r>
              <a:rPr lang="en-US" altLang="ko-K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/</a:t>
            </a:r>
            <a:r>
              <a:rPr lang="ko-KR" alt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이예지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CA2977-0557-4A5C-A995-F036D7977765}"/>
              </a:ext>
            </a:extLst>
          </p:cNvPr>
          <p:cNvSpPr txBox="1"/>
          <p:nvPr/>
        </p:nvSpPr>
        <p:spPr>
          <a:xfrm>
            <a:off x="612395" y="6136735"/>
            <a:ext cx="1348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2023. 01. 27</a:t>
            </a:r>
            <a:endParaRPr lang="ko-KR" alt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75036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7CCAA0A-5307-48D3-9858-F46440A1DFFF}"/>
              </a:ext>
            </a:extLst>
          </p:cNvPr>
          <p:cNvSpPr/>
          <p:nvPr/>
        </p:nvSpPr>
        <p:spPr>
          <a:xfrm>
            <a:off x="0" y="2"/>
            <a:ext cx="2743201" cy="68579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2EE50EF-1C64-4D24-A8FC-FEB31ECABF02}"/>
              </a:ext>
            </a:extLst>
          </p:cNvPr>
          <p:cNvSpPr/>
          <p:nvPr/>
        </p:nvSpPr>
        <p:spPr>
          <a:xfrm>
            <a:off x="2743201" y="4469067"/>
            <a:ext cx="7162799" cy="23889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200" kern="0" dirty="0">
              <a:solidFill>
                <a:srgbClr val="000000"/>
              </a:solidFill>
              <a:latin typeface="+mn-ea"/>
            </a:endParaRPr>
          </a:p>
          <a:p>
            <a:endParaRPr lang="en-US" altLang="ko-KR" sz="1200" kern="0" spc="0" dirty="0">
              <a:solidFill>
                <a:srgbClr val="000000"/>
              </a:solidFill>
              <a:effectLst/>
              <a:latin typeface="+mn-ea"/>
            </a:endParaRPr>
          </a:p>
          <a:p>
            <a:endParaRPr lang="en-US" altLang="ko-KR" sz="1200" kern="0" spc="0" dirty="0">
              <a:solidFill>
                <a:srgbClr val="000000"/>
              </a:solidFill>
              <a:effectLst/>
              <a:latin typeface="+mn-ea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66D0EF9-BADE-427D-91D6-1EF0D4516307}"/>
              </a:ext>
            </a:extLst>
          </p:cNvPr>
          <p:cNvGrpSpPr/>
          <p:nvPr/>
        </p:nvGrpSpPr>
        <p:grpSpPr>
          <a:xfrm>
            <a:off x="276836" y="269845"/>
            <a:ext cx="2171089" cy="977409"/>
            <a:chOff x="276836" y="269845"/>
            <a:chExt cx="2171089" cy="97740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A58E314-C773-4F36-8C88-B79D5D98B4F8}"/>
                </a:ext>
              </a:extLst>
            </p:cNvPr>
            <p:cNvSpPr txBox="1"/>
            <p:nvPr/>
          </p:nvSpPr>
          <p:spPr>
            <a:xfrm>
              <a:off x="276836" y="269845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과제명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2FC9F57-DA73-432C-ADB1-4C65C38E146D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ㅁㅈㅁㅈ</a:t>
              </a:r>
              <a:endParaRPr lang="en-US" altLang="ko-KR" sz="1200" dirty="0"/>
            </a:p>
            <a:p>
              <a:r>
                <a:rPr lang="en-US" altLang="ko-KR" sz="1200" dirty="0"/>
                <a:t>- </a:t>
              </a:r>
              <a:r>
                <a:rPr lang="ko-KR" altLang="en-US" sz="1200" dirty="0"/>
                <a:t>좋아하는 연예인의 착용 제품을 찾아주는 쇼핑 플랫폼 </a:t>
              </a:r>
              <a:endParaRPr lang="en-US" altLang="ko-KR" sz="1200" dirty="0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56FCDD1-8102-469E-963F-8CF798D512DC}"/>
              </a:ext>
            </a:extLst>
          </p:cNvPr>
          <p:cNvGrpSpPr/>
          <p:nvPr/>
        </p:nvGrpSpPr>
        <p:grpSpPr>
          <a:xfrm>
            <a:off x="276835" y="1456899"/>
            <a:ext cx="2171089" cy="608077"/>
            <a:chOff x="276836" y="1474033"/>
            <a:chExt cx="2171089" cy="60807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1D4FEC-A08E-42DB-9970-9FD7B36730CB}"/>
                </a:ext>
              </a:extLst>
            </p:cNvPr>
            <p:cNvSpPr txBox="1"/>
            <p:nvPr/>
          </p:nvSpPr>
          <p:spPr>
            <a:xfrm>
              <a:off x="276836" y="1474033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화면이름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5279311-CDE0-44BF-8410-51979300FD53}"/>
                </a:ext>
              </a:extLst>
            </p:cNvPr>
            <p:cNvSpPr txBox="1"/>
            <p:nvPr/>
          </p:nvSpPr>
          <p:spPr>
            <a:xfrm>
              <a:off x="276836" y="1805111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검색</a:t>
              </a:r>
              <a:endParaRPr lang="en-US" altLang="ko-KR" sz="1200" dirty="0"/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E8B1C68-700F-45A9-8016-5ED0A02FFBE2}"/>
              </a:ext>
            </a:extLst>
          </p:cNvPr>
          <p:cNvGrpSpPr/>
          <p:nvPr/>
        </p:nvGrpSpPr>
        <p:grpSpPr>
          <a:xfrm>
            <a:off x="276835" y="2297123"/>
            <a:ext cx="2171089" cy="608077"/>
            <a:chOff x="276836" y="2678221"/>
            <a:chExt cx="2171089" cy="60807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A754930-80DC-40A4-874B-EBE42B054C69}"/>
                </a:ext>
              </a:extLst>
            </p:cNvPr>
            <p:cNvSpPr txBox="1"/>
            <p:nvPr/>
          </p:nvSpPr>
          <p:spPr>
            <a:xfrm>
              <a:off x="276836" y="2678221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화면코드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23439F9-C374-4017-AD5C-0C17D06FDD60}"/>
                </a:ext>
              </a:extLst>
            </p:cNvPr>
            <p:cNvSpPr txBox="1"/>
            <p:nvPr/>
          </p:nvSpPr>
          <p:spPr>
            <a:xfrm>
              <a:off x="276836" y="3009299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service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B60CFA0-0763-417B-8AE3-E4433CBD2755}"/>
              </a:ext>
            </a:extLst>
          </p:cNvPr>
          <p:cNvGrpSpPr/>
          <p:nvPr/>
        </p:nvGrpSpPr>
        <p:grpSpPr>
          <a:xfrm>
            <a:off x="276836" y="3104991"/>
            <a:ext cx="2171089" cy="608077"/>
            <a:chOff x="276836" y="3666966"/>
            <a:chExt cx="2171089" cy="60807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DBDFEAB-84D3-47DC-AEB0-DD14BE3C3381}"/>
                </a:ext>
              </a:extLst>
            </p:cNvPr>
            <p:cNvSpPr txBox="1"/>
            <p:nvPr/>
          </p:nvSpPr>
          <p:spPr>
            <a:xfrm>
              <a:off x="276836" y="3666966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작성자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E876C31-DEE5-4929-A872-47CFFD6D977C}"/>
                </a:ext>
              </a:extLst>
            </p:cNvPr>
            <p:cNvSpPr txBox="1"/>
            <p:nvPr/>
          </p:nvSpPr>
          <p:spPr>
            <a:xfrm>
              <a:off x="276836" y="3998044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팀원</a:t>
              </a:r>
              <a:r>
                <a:rPr lang="en-US" altLang="ko-KR" sz="1200" dirty="0"/>
                <a:t>: </a:t>
              </a:r>
              <a:r>
                <a:rPr lang="ko-KR" altLang="en-US" sz="1200" dirty="0"/>
                <a:t>이예지</a:t>
              </a:r>
              <a:endParaRPr lang="en-US" altLang="ko-KR" sz="1200" dirty="0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17EFCDDE-1130-408D-9BF1-4DAA52C217DC}"/>
              </a:ext>
            </a:extLst>
          </p:cNvPr>
          <p:cNvSpPr txBox="1"/>
          <p:nvPr/>
        </p:nvSpPr>
        <p:spPr>
          <a:xfrm>
            <a:off x="2724761" y="4495614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화면설명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A1DD512-4BF6-481A-95B3-0402591A68BA}"/>
              </a:ext>
            </a:extLst>
          </p:cNvPr>
          <p:cNvGrpSpPr/>
          <p:nvPr/>
        </p:nvGrpSpPr>
        <p:grpSpPr>
          <a:xfrm>
            <a:off x="276836" y="3936433"/>
            <a:ext cx="2171089" cy="608077"/>
            <a:chOff x="276836" y="269845"/>
            <a:chExt cx="2171089" cy="608077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2C757D1-6594-4C66-81E7-820AE4027158}"/>
                </a:ext>
              </a:extLst>
            </p:cNvPr>
            <p:cNvSpPr txBox="1"/>
            <p:nvPr/>
          </p:nvSpPr>
          <p:spPr>
            <a:xfrm>
              <a:off x="276836" y="26984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유의사항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86AE12A-76EC-49AD-A2BE-EBED9566CBB2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18FB9613-EB5E-E58D-7CA9-4A2B2C06F199}"/>
              </a:ext>
            </a:extLst>
          </p:cNvPr>
          <p:cNvSpPr txBox="1"/>
          <p:nvPr/>
        </p:nvSpPr>
        <p:spPr>
          <a:xfrm>
            <a:off x="2743201" y="4742801"/>
            <a:ext cx="71627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kern="0" spc="0" dirty="0">
                <a:solidFill>
                  <a:srgbClr val="000000"/>
                </a:solidFill>
                <a:effectLst/>
                <a:latin typeface="+mn-ea"/>
              </a:rPr>
              <a:t>① 파일 첨부하기</a:t>
            </a:r>
            <a:endParaRPr lang="en-US" altLang="ko-KR" sz="1400" kern="0" spc="0" dirty="0">
              <a:solidFill>
                <a:srgbClr val="000000"/>
              </a:solidFill>
              <a:effectLst/>
              <a:latin typeface="+mn-ea"/>
            </a:endParaRPr>
          </a:p>
          <a:p>
            <a:r>
              <a:rPr lang="ko-KR" altLang="en-US" sz="1400" kern="0" spc="0" dirty="0">
                <a:solidFill>
                  <a:srgbClr val="000000"/>
                </a:solidFill>
                <a:effectLst/>
                <a:latin typeface="+mn-ea"/>
              </a:rPr>
              <a:t>② 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+mn-ea"/>
              </a:rPr>
              <a:t>result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+mn-ea"/>
              </a:rPr>
              <a:t>로 이동</a:t>
            </a:r>
            <a:endParaRPr lang="en-US" altLang="ko-KR" sz="1400" kern="0" spc="0" dirty="0">
              <a:solidFill>
                <a:srgbClr val="000000"/>
              </a:solidFill>
              <a:effectLst/>
              <a:latin typeface="+mn-ea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45A8772-6FEE-70EE-9070-FF27187512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1" y="269845"/>
            <a:ext cx="7162799" cy="419922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9AF0221-DA43-C3DA-54E1-53B5FFB7B912}"/>
              </a:ext>
            </a:extLst>
          </p:cNvPr>
          <p:cNvSpPr txBox="1"/>
          <p:nvPr/>
        </p:nvSpPr>
        <p:spPr>
          <a:xfrm>
            <a:off x="5301401" y="2112457"/>
            <a:ext cx="3700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+mn-ea"/>
              </a:rPr>
              <a:t>①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4764739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7CCAA0A-5307-48D3-9858-F46440A1DFFF}"/>
              </a:ext>
            </a:extLst>
          </p:cNvPr>
          <p:cNvSpPr/>
          <p:nvPr/>
        </p:nvSpPr>
        <p:spPr>
          <a:xfrm>
            <a:off x="0" y="2"/>
            <a:ext cx="2743201" cy="68579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2EE50EF-1C64-4D24-A8FC-FEB31ECABF02}"/>
              </a:ext>
            </a:extLst>
          </p:cNvPr>
          <p:cNvSpPr/>
          <p:nvPr/>
        </p:nvSpPr>
        <p:spPr>
          <a:xfrm>
            <a:off x="2743201" y="4469067"/>
            <a:ext cx="7162799" cy="23889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200" kern="0" dirty="0">
              <a:solidFill>
                <a:srgbClr val="000000"/>
              </a:solidFill>
              <a:latin typeface="+mn-ea"/>
            </a:endParaRPr>
          </a:p>
          <a:p>
            <a:endParaRPr lang="en-US" altLang="ko-KR" sz="1200" kern="0" spc="0" dirty="0">
              <a:solidFill>
                <a:srgbClr val="000000"/>
              </a:solidFill>
              <a:effectLst/>
              <a:latin typeface="+mn-ea"/>
            </a:endParaRPr>
          </a:p>
          <a:p>
            <a:endParaRPr lang="en-US" altLang="ko-KR" sz="1200" kern="0" spc="0" dirty="0">
              <a:solidFill>
                <a:srgbClr val="000000"/>
              </a:solidFill>
              <a:effectLst/>
              <a:latin typeface="+mn-ea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66D0EF9-BADE-427D-91D6-1EF0D4516307}"/>
              </a:ext>
            </a:extLst>
          </p:cNvPr>
          <p:cNvGrpSpPr/>
          <p:nvPr/>
        </p:nvGrpSpPr>
        <p:grpSpPr>
          <a:xfrm>
            <a:off x="276836" y="269845"/>
            <a:ext cx="2171089" cy="977409"/>
            <a:chOff x="276836" y="269845"/>
            <a:chExt cx="2171089" cy="97740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A58E314-C773-4F36-8C88-B79D5D98B4F8}"/>
                </a:ext>
              </a:extLst>
            </p:cNvPr>
            <p:cNvSpPr txBox="1"/>
            <p:nvPr/>
          </p:nvSpPr>
          <p:spPr>
            <a:xfrm>
              <a:off x="276836" y="269845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과제명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2FC9F57-DA73-432C-ADB1-4C65C38E146D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ㅁㅈㅁㅈ</a:t>
              </a:r>
              <a:endParaRPr lang="en-US" altLang="ko-KR" sz="1200" dirty="0"/>
            </a:p>
            <a:p>
              <a:r>
                <a:rPr lang="en-US" altLang="ko-KR" sz="1200" dirty="0"/>
                <a:t>- </a:t>
              </a:r>
              <a:r>
                <a:rPr lang="ko-KR" altLang="en-US" sz="1200" dirty="0"/>
                <a:t>좋아하는 연예인의 착용 제품을 찾아주는 쇼핑 플랫폼 </a:t>
              </a:r>
              <a:endParaRPr lang="en-US" altLang="ko-KR" sz="1200" dirty="0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56FCDD1-8102-469E-963F-8CF798D512DC}"/>
              </a:ext>
            </a:extLst>
          </p:cNvPr>
          <p:cNvGrpSpPr/>
          <p:nvPr/>
        </p:nvGrpSpPr>
        <p:grpSpPr>
          <a:xfrm>
            <a:off x="276835" y="1456899"/>
            <a:ext cx="2171089" cy="608077"/>
            <a:chOff x="276836" y="1474033"/>
            <a:chExt cx="2171089" cy="60807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1D4FEC-A08E-42DB-9970-9FD7B36730CB}"/>
                </a:ext>
              </a:extLst>
            </p:cNvPr>
            <p:cNvSpPr txBox="1"/>
            <p:nvPr/>
          </p:nvSpPr>
          <p:spPr>
            <a:xfrm>
              <a:off x="276836" y="1474033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화면이름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5279311-CDE0-44BF-8410-51979300FD53}"/>
                </a:ext>
              </a:extLst>
            </p:cNvPr>
            <p:cNvSpPr txBox="1"/>
            <p:nvPr/>
          </p:nvSpPr>
          <p:spPr>
            <a:xfrm>
              <a:off x="276836" y="1805111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검색결과</a:t>
              </a:r>
              <a:endParaRPr lang="en-US" altLang="ko-KR" sz="1200" dirty="0"/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E8B1C68-700F-45A9-8016-5ED0A02FFBE2}"/>
              </a:ext>
            </a:extLst>
          </p:cNvPr>
          <p:cNvGrpSpPr/>
          <p:nvPr/>
        </p:nvGrpSpPr>
        <p:grpSpPr>
          <a:xfrm>
            <a:off x="276835" y="2297123"/>
            <a:ext cx="2171089" cy="608077"/>
            <a:chOff x="276836" y="2678221"/>
            <a:chExt cx="2171089" cy="60807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A754930-80DC-40A4-874B-EBE42B054C69}"/>
                </a:ext>
              </a:extLst>
            </p:cNvPr>
            <p:cNvSpPr txBox="1"/>
            <p:nvPr/>
          </p:nvSpPr>
          <p:spPr>
            <a:xfrm>
              <a:off x="276836" y="2678221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화면코드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23439F9-C374-4017-AD5C-0C17D06FDD60}"/>
                </a:ext>
              </a:extLst>
            </p:cNvPr>
            <p:cNvSpPr txBox="1"/>
            <p:nvPr/>
          </p:nvSpPr>
          <p:spPr>
            <a:xfrm>
              <a:off x="276836" y="3009299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result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B60CFA0-0763-417B-8AE3-E4433CBD2755}"/>
              </a:ext>
            </a:extLst>
          </p:cNvPr>
          <p:cNvGrpSpPr/>
          <p:nvPr/>
        </p:nvGrpSpPr>
        <p:grpSpPr>
          <a:xfrm>
            <a:off x="276836" y="3104991"/>
            <a:ext cx="2171089" cy="608077"/>
            <a:chOff x="276836" y="3666966"/>
            <a:chExt cx="2171089" cy="60807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DBDFEAB-84D3-47DC-AEB0-DD14BE3C3381}"/>
                </a:ext>
              </a:extLst>
            </p:cNvPr>
            <p:cNvSpPr txBox="1"/>
            <p:nvPr/>
          </p:nvSpPr>
          <p:spPr>
            <a:xfrm>
              <a:off x="276836" y="3666966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작성자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E876C31-DEE5-4929-A872-47CFFD6D977C}"/>
                </a:ext>
              </a:extLst>
            </p:cNvPr>
            <p:cNvSpPr txBox="1"/>
            <p:nvPr/>
          </p:nvSpPr>
          <p:spPr>
            <a:xfrm>
              <a:off x="276836" y="3998044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팀원</a:t>
              </a:r>
              <a:r>
                <a:rPr lang="en-US" altLang="ko-KR" sz="1200" dirty="0"/>
                <a:t>: </a:t>
              </a:r>
              <a:r>
                <a:rPr lang="ko-KR" altLang="en-US" sz="1200" dirty="0"/>
                <a:t>이예지</a:t>
              </a:r>
              <a:endParaRPr lang="en-US" altLang="ko-KR" sz="1200" dirty="0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17EFCDDE-1130-408D-9BF1-4DAA52C217DC}"/>
              </a:ext>
            </a:extLst>
          </p:cNvPr>
          <p:cNvSpPr txBox="1"/>
          <p:nvPr/>
        </p:nvSpPr>
        <p:spPr>
          <a:xfrm>
            <a:off x="2724761" y="4495614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화면설명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A1DD512-4BF6-481A-95B3-0402591A68BA}"/>
              </a:ext>
            </a:extLst>
          </p:cNvPr>
          <p:cNvGrpSpPr/>
          <p:nvPr/>
        </p:nvGrpSpPr>
        <p:grpSpPr>
          <a:xfrm>
            <a:off x="276836" y="3936433"/>
            <a:ext cx="2171089" cy="608077"/>
            <a:chOff x="276836" y="269845"/>
            <a:chExt cx="2171089" cy="608077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2C757D1-6594-4C66-81E7-820AE4027158}"/>
                </a:ext>
              </a:extLst>
            </p:cNvPr>
            <p:cNvSpPr txBox="1"/>
            <p:nvPr/>
          </p:nvSpPr>
          <p:spPr>
            <a:xfrm>
              <a:off x="276836" y="26984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유의사항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86AE12A-76EC-49AD-A2BE-EBED9566CBB2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18FB9613-EB5E-E58D-7CA9-4A2B2C06F199}"/>
              </a:ext>
            </a:extLst>
          </p:cNvPr>
          <p:cNvSpPr txBox="1"/>
          <p:nvPr/>
        </p:nvSpPr>
        <p:spPr>
          <a:xfrm>
            <a:off x="2743201" y="4742801"/>
            <a:ext cx="71627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kern="0" spc="0" dirty="0">
                <a:solidFill>
                  <a:srgbClr val="000000"/>
                </a:solidFill>
                <a:effectLst/>
                <a:latin typeface="+mn-ea"/>
              </a:rPr>
              <a:t>① </a:t>
            </a: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해당 이미지의 상세페이지로 이동</a:t>
            </a:r>
            <a:endParaRPr lang="en-US" altLang="ko-KR" sz="140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EA40BB0-39CA-D79D-8697-3A36D69CEB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269846"/>
            <a:ext cx="7162800" cy="419922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A711AC0-915F-39DB-058F-1067FF55E276}"/>
              </a:ext>
            </a:extLst>
          </p:cNvPr>
          <p:cNvSpPr txBox="1"/>
          <p:nvPr/>
        </p:nvSpPr>
        <p:spPr>
          <a:xfrm>
            <a:off x="3545163" y="1062588"/>
            <a:ext cx="3700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+mn-ea"/>
              </a:rPr>
              <a:t>①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8877455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7CCAA0A-5307-48D3-9858-F46440A1DFFF}"/>
              </a:ext>
            </a:extLst>
          </p:cNvPr>
          <p:cNvSpPr/>
          <p:nvPr/>
        </p:nvSpPr>
        <p:spPr>
          <a:xfrm>
            <a:off x="0" y="2"/>
            <a:ext cx="2743201" cy="68579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2EE50EF-1C64-4D24-A8FC-FEB31ECABF02}"/>
              </a:ext>
            </a:extLst>
          </p:cNvPr>
          <p:cNvSpPr/>
          <p:nvPr/>
        </p:nvSpPr>
        <p:spPr>
          <a:xfrm>
            <a:off x="2743201" y="4469067"/>
            <a:ext cx="7162799" cy="23889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200" kern="0" dirty="0">
              <a:solidFill>
                <a:srgbClr val="000000"/>
              </a:solidFill>
              <a:latin typeface="+mn-ea"/>
            </a:endParaRPr>
          </a:p>
          <a:p>
            <a:endParaRPr lang="en-US" altLang="ko-KR" sz="1200" kern="0" spc="0" dirty="0">
              <a:solidFill>
                <a:srgbClr val="000000"/>
              </a:solidFill>
              <a:effectLst/>
              <a:latin typeface="+mn-ea"/>
            </a:endParaRPr>
          </a:p>
          <a:p>
            <a:endParaRPr lang="en-US" altLang="ko-KR" sz="1200" kern="0" spc="0" dirty="0">
              <a:solidFill>
                <a:srgbClr val="000000"/>
              </a:solidFill>
              <a:effectLst/>
              <a:latin typeface="+mn-ea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66D0EF9-BADE-427D-91D6-1EF0D4516307}"/>
              </a:ext>
            </a:extLst>
          </p:cNvPr>
          <p:cNvGrpSpPr/>
          <p:nvPr/>
        </p:nvGrpSpPr>
        <p:grpSpPr>
          <a:xfrm>
            <a:off x="276836" y="269845"/>
            <a:ext cx="2171089" cy="977409"/>
            <a:chOff x="276836" y="269845"/>
            <a:chExt cx="2171089" cy="97740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A58E314-C773-4F36-8C88-B79D5D98B4F8}"/>
                </a:ext>
              </a:extLst>
            </p:cNvPr>
            <p:cNvSpPr txBox="1"/>
            <p:nvPr/>
          </p:nvSpPr>
          <p:spPr>
            <a:xfrm>
              <a:off x="276836" y="269845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과제명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2FC9F57-DA73-432C-ADB1-4C65C38E146D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ㅁㅈㅁㅈ</a:t>
              </a:r>
              <a:endParaRPr lang="en-US" altLang="ko-KR" sz="1200" dirty="0"/>
            </a:p>
            <a:p>
              <a:r>
                <a:rPr lang="en-US" altLang="ko-KR" sz="1200" dirty="0"/>
                <a:t>- </a:t>
              </a:r>
              <a:r>
                <a:rPr lang="ko-KR" altLang="en-US" sz="1200" dirty="0"/>
                <a:t>좋아하는 연예인의 착용 제품을 찾아주는 쇼핑 플랫폼 </a:t>
              </a:r>
              <a:endParaRPr lang="en-US" altLang="ko-KR" sz="1200" dirty="0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56FCDD1-8102-469E-963F-8CF798D512DC}"/>
              </a:ext>
            </a:extLst>
          </p:cNvPr>
          <p:cNvGrpSpPr/>
          <p:nvPr/>
        </p:nvGrpSpPr>
        <p:grpSpPr>
          <a:xfrm>
            <a:off x="276835" y="1456899"/>
            <a:ext cx="2171089" cy="608077"/>
            <a:chOff x="276836" y="1474033"/>
            <a:chExt cx="2171089" cy="60807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1D4FEC-A08E-42DB-9970-9FD7B36730CB}"/>
                </a:ext>
              </a:extLst>
            </p:cNvPr>
            <p:cNvSpPr txBox="1"/>
            <p:nvPr/>
          </p:nvSpPr>
          <p:spPr>
            <a:xfrm>
              <a:off x="276836" y="1474033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화면이름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5279311-CDE0-44BF-8410-51979300FD53}"/>
                </a:ext>
              </a:extLst>
            </p:cNvPr>
            <p:cNvSpPr txBox="1"/>
            <p:nvPr/>
          </p:nvSpPr>
          <p:spPr>
            <a:xfrm>
              <a:off x="276836" y="1805111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이미지 상세페이지</a:t>
              </a:r>
              <a:endParaRPr lang="en-US" altLang="ko-KR" sz="1200" dirty="0"/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E8B1C68-700F-45A9-8016-5ED0A02FFBE2}"/>
              </a:ext>
            </a:extLst>
          </p:cNvPr>
          <p:cNvGrpSpPr/>
          <p:nvPr/>
        </p:nvGrpSpPr>
        <p:grpSpPr>
          <a:xfrm>
            <a:off x="276835" y="2297123"/>
            <a:ext cx="2171089" cy="608077"/>
            <a:chOff x="276836" y="2678221"/>
            <a:chExt cx="2171089" cy="60807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A754930-80DC-40A4-874B-EBE42B054C69}"/>
                </a:ext>
              </a:extLst>
            </p:cNvPr>
            <p:cNvSpPr txBox="1"/>
            <p:nvPr/>
          </p:nvSpPr>
          <p:spPr>
            <a:xfrm>
              <a:off x="276836" y="2678221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화면코드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23439F9-C374-4017-AD5C-0C17D06FDD60}"/>
                </a:ext>
              </a:extLst>
            </p:cNvPr>
            <p:cNvSpPr txBox="1"/>
            <p:nvPr/>
          </p:nvSpPr>
          <p:spPr>
            <a:xfrm>
              <a:off x="276836" y="3009299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select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B60CFA0-0763-417B-8AE3-E4433CBD2755}"/>
              </a:ext>
            </a:extLst>
          </p:cNvPr>
          <p:cNvGrpSpPr/>
          <p:nvPr/>
        </p:nvGrpSpPr>
        <p:grpSpPr>
          <a:xfrm>
            <a:off x="276836" y="3104991"/>
            <a:ext cx="2171089" cy="608077"/>
            <a:chOff x="276836" y="3666966"/>
            <a:chExt cx="2171089" cy="60807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DBDFEAB-84D3-47DC-AEB0-DD14BE3C3381}"/>
                </a:ext>
              </a:extLst>
            </p:cNvPr>
            <p:cNvSpPr txBox="1"/>
            <p:nvPr/>
          </p:nvSpPr>
          <p:spPr>
            <a:xfrm>
              <a:off x="276836" y="3666966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작성자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E876C31-DEE5-4929-A872-47CFFD6D977C}"/>
                </a:ext>
              </a:extLst>
            </p:cNvPr>
            <p:cNvSpPr txBox="1"/>
            <p:nvPr/>
          </p:nvSpPr>
          <p:spPr>
            <a:xfrm>
              <a:off x="276836" y="3998044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팀원</a:t>
              </a:r>
              <a:r>
                <a:rPr lang="en-US" altLang="ko-KR" sz="1200" dirty="0"/>
                <a:t>: </a:t>
              </a:r>
              <a:r>
                <a:rPr lang="ko-KR" altLang="en-US" sz="1200" dirty="0"/>
                <a:t>이예지</a:t>
              </a:r>
              <a:endParaRPr lang="en-US" altLang="ko-KR" sz="1200" dirty="0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17EFCDDE-1130-408D-9BF1-4DAA52C217DC}"/>
              </a:ext>
            </a:extLst>
          </p:cNvPr>
          <p:cNvSpPr txBox="1"/>
          <p:nvPr/>
        </p:nvSpPr>
        <p:spPr>
          <a:xfrm>
            <a:off x="2724761" y="4495614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화면설명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A1DD512-4BF6-481A-95B3-0402591A68BA}"/>
              </a:ext>
            </a:extLst>
          </p:cNvPr>
          <p:cNvGrpSpPr/>
          <p:nvPr/>
        </p:nvGrpSpPr>
        <p:grpSpPr>
          <a:xfrm>
            <a:off x="276836" y="3936433"/>
            <a:ext cx="2171089" cy="608077"/>
            <a:chOff x="276836" y="269845"/>
            <a:chExt cx="2171089" cy="608077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2C757D1-6594-4C66-81E7-820AE4027158}"/>
                </a:ext>
              </a:extLst>
            </p:cNvPr>
            <p:cNvSpPr txBox="1"/>
            <p:nvPr/>
          </p:nvSpPr>
          <p:spPr>
            <a:xfrm>
              <a:off x="276836" y="26984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유의사항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86AE12A-76EC-49AD-A2BE-EBED9566CBB2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18FB9613-EB5E-E58D-7CA9-4A2B2C06F199}"/>
              </a:ext>
            </a:extLst>
          </p:cNvPr>
          <p:cNvSpPr txBox="1"/>
          <p:nvPr/>
        </p:nvSpPr>
        <p:spPr>
          <a:xfrm>
            <a:off x="2743201" y="4742801"/>
            <a:ext cx="71627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kern="0" spc="0" dirty="0">
                <a:solidFill>
                  <a:srgbClr val="000000"/>
                </a:solidFill>
                <a:effectLst/>
                <a:latin typeface="+mn-ea"/>
              </a:rPr>
              <a:t>① </a:t>
            </a:r>
            <a:r>
              <a:rPr lang="ko-KR" altLang="en-US" sz="1400" kern="0" dirty="0">
                <a:solidFill>
                  <a:srgbClr val="000000"/>
                </a:solidFill>
                <a:latin typeface="+mn-ea"/>
              </a:rPr>
              <a:t>마이페이지의 </a:t>
            </a:r>
            <a:r>
              <a:rPr lang="en-US" altLang="ko-KR" sz="1400" kern="0" spc="0" dirty="0" err="1">
                <a:solidFill>
                  <a:srgbClr val="000000"/>
                </a:solidFill>
                <a:effectLst/>
                <a:latin typeface="+mn-ea"/>
              </a:rPr>
              <a:t>buy_list</a:t>
            </a:r>
            <a:r>
              <a:rPr lang="ko-KR" altLang="en-US" sz="1400" kern="0" dirty="0">
                <a:solidFill>
                  <a:srgbClr val="000000"/>
                </a:solidFill>
                <a:latin typeface="+mn-ea"/>
              </a:rPr>
              <a:t>에 저장</a:t>
            </a:r>
            <a:r>
              <a:rPr lang="en-US" altLang="ko-KR" sz="1400" kern="0" dirty="0">
                <a:solidFill>
                  <a:srgbClr val="000000"/>
                </a:solidFill>
                <a:latin typeface="+mn-ea"/>
              </a:rPr>
              <a:t>·</a:t>
            </a:r>
            <a:r>
              <a:rPr lang="ko-KR" altLang="en-US" sz="1400" kern="0" dirty="0">
                <a:solidFill>
                  <a:srgbClr val="000000"/>
                </a:solidFill>
                <a:latin typeface="+mn-ea"/>
              </a:rPr>
              <a:t>이동</a:t>
            </a:r>
            <a:endParaRPr lang="en-US" altLang="ko-KR" sz="14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76C83AA-83E0-8A53-FD4E-95C8425999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1" y="296392"/>
            <a:ext cx="7162799" cy="419922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07E872E-ED3A-84E4-EA99-DA99DEE65589}"/>
              </a:ext>
            </a:extLst>
          </p:cNvPr>
          <p:cNvSpPr txBox="1"/>
          <p:nvPr/>
        </p:nvSpPr>
        <p:spPr>
          <a:xfrm>
            <a:off x="5301401" y="3333760"/>
            <a:ext cx="3700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+mn-ea"/>
              </a:rPr>
              <a:t>①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9951490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7CCAA0A-5307-48D3-9858-F46440A1DFFF}"/>
              </a:ext>
            </a:extLst>
          </p:cNvPr>
          <p:cNvSpPr/>
          <p:nvPr/>
        </p:nvSpPr>
        <p:spPr>
          <a:xfrm>
            <a:off x="0" y="2"/>
            <a:ext cx="2743201" cy="68579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2EE50EF-1C64-4D24-A8FC-FEB31ECABF02}"/>
              </a:ext>
            </a:extLst>
          </p:cNvPr>
          <p:cNvSpPr/>
          <p:nvPr/>
        </p:nvSpPr>
        <p:spPr>
          <a:xfrm>
            <a:off x="2743201" y="4469067"/>
            <a:ext cx="7162799" cy="23889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200" kern="0" dirty="0">
              <a:solidFill>
                <a:srgbClr val="000000"/>
              </a:solidFill>
              <a:latin typeface="+mn-ea"/>
            </a:endParaRPr>
          </a:p>
          <a:p>
            <a:endParaRPr lang="en-US" altLang="ko-KR" sz="1200" kern="0" spc="0" dirty="0">
              <a:solidFill>
                <a:srgbClr val="000000"/>
              </a:solidFill>
              <a:effectLst/>
              <a:latin typeface="+mn-ea"/>
            </a:endParaRPr>
          </a:p>
          <a:p>
            <a:endParaRPr lang="en-US" altLang="ko-KR" sz="1200" kern="0" spc="0" dirty="0">
              <a:solidFill>
                <a:srgbClr val="000000"/>
              </a:solidFill>
              <a:effectLst/>
              <a:latin typeface="+mn-ea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66D0EF9-BADE-427D-91D6-1EF0D4516307}"/>
              </a:ext>
            </a:extLst>
          </p:cNvPr>
          <p:cNvGrpSpPr/>
          <p:nvPr/>
        </p:nvGrpSpPr>
        <p:grpSpPr>
          <a:xfrm>
            <a:off x="276836" y="269845"/>
            <a:ext cx="2171089" cy="977409"/>
            <a:chOff x="276836" y="269845"/>
            <a:chExt cx="2171089" cy="97740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A58E314-C773-4F36-8C88-B79D5D98B4F8}"/>
                </a:ext>
              </a:extLst>
            </p:cNvPr>
            <p:cNvSpPr txBox="1"/>
            <p:nvPr/>
          </p:nvSpPr>
          <p:spPr>
            <a:xfrm>
              <a:off x="276836" y="269845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과제명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2FC9F57-DA73-432C-ADB1-4C65C38E146D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ㅁㅈㅁㅈ</a:t>
              </a:r>
              <a:endParaRPr lang="en-US" altLang="ko-KR" sz="1200" dirty="0"/>
            </a:p>
            <a:p>
              <a:r>
                <a:rPr lang="en-US" altLang="ko-KR" sz="1200" dirty="0"/>
                <a:t>- </a:t>
              </a:r>
              <a:r>
                <a:rPr lang="ko-KR" altLang="en-US" sz="1200" dirty="0"/>
                <a:t>좋아하는 연예인의 착용 제품을 찾아주는 쇼핑 플랫폼 </a:t>
              </a:r>
              <a:endParaRPr lang="en-US" altLang="ko-KR" sz="1200" dirty="0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56FCDD1-8102-469E-963F-8CF798D512DC}"/>
              </a:ext>
            </a:extLst>
          </p:cNvPr>
          <p:cNvGrpSpPr/>
          <p:nvPr/>
        </p:nvGrpSpPr>
        <p:grpSpPr>
          <a:xfrm>
            <a:off x="276835" y="1456899"/>
            <a:ext cx="2171089" cy="608077"/>
            <a:chOff x="276836" y="1474033"/>
            <a:chExt cx="2171089" cy="60807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1D4FEC-A08E-42DB-9970-9FD7B36730CB}"/>
                </a:ext>
              </a:extLst>
            </p:cNvPr>
            <p:cNvSpPr txBox="1"/>
            <p:nvPr/>
          </p:nvSpPr>
          <p:spPr>
            <a:xfrm>
              <a:off x="276836" y="1474033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화면이름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5279311-CDE0-44BF-8410-51979300FD53}"/>
                </a:ext>
              </a:extLst>
            </p:cNvPr>
            <p:cNvSpPr txBox="1"/>
            <p:nvPr/>
          </p:nvSpPr>
          <p:spPr>
            <a:xfrm>
              <a:off x="276836" y="1805111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문의하기</a:t>
              </a:r>
              <a:endParaRPr lang="en-US" altLang="ko-KR" sz="1200" dirty="0"/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E8B1C68-700F-45A9-8016-5ED0A02FFBE2}"/>
              </a:ext>
            </a:extLst>
          </p:cNvPr>
          <p:cNvGrpSpPr/>
          <p:nvPr/>
        </p:nvGrpSpPr>
        <p:grpSpPr>
          <a:xfrm>
            <a:off x="276835" y="2297123"/>
            <a:ext cx="2171089" cy="608077"/>
            <a:chOff x="276836" y="2678221"/>
            <a:chExt cx="2171089" cy="60807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A754930-80DC-40A4-874B-EBE42B054C69}"/>
                </a:ext>
              </a:extLst>
            </p:cNvPr>
            <p:cNvSpPr txBox="1"/>
            <p:nvPr/>
          </p:nvSpPr>
          <p:spPr>
            <a:xfrm>
              <a:off x="276836" y="2678221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화면코드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23439F9-C374-4017-AD5C-0C17D06FDD60}"/>
                </a:ext>
              </a:extLst>
            </p:cNvPr>
            <p:cNvSpPr txBox="1"/>
            <p:nvPr/>
          </p:nvSpPr>
          <p:spPr>
            <a:xfrm>
              <a:off x="276836" y="3009299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ask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B60CFA0-0763-417B-8AE3-E4433CBD2755}"/>
              </a:ext>
            </a:extLst>
          </p:cNvPr>
          <p:cNvGrpSpPr/>
          <p:nvPr/>
        </p:nvGrpSpPr>
        <p:grpSpPr>
          <a:xfrm>
            <a:off x="276836" y="3104991"/>
            <a:ext cx="2171089" cy="608077"/>
            <a:chOff x="276836" y="3666966"/>
            <a:chExt cx="2171089" cy="60807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DBDFEAB-84D3-47DC-AEB0-DD14BE3C3381}"/>
                </a:ext>
              </a:extLst>
            </p:cNvPr>
            <p:cNvSpPr txBox="1"/>
            <p:nvPr/>
          </p:nvSpPr>
          <p:spPr>
            <a:xfrm>
              <a:off x="276836" y="3666966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작성자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E876C31-DEE5-4929-A872-47CFFD6D977C}"/>
                </a:ext>
              </a:extLst>
            </p:cNvPr>
            <p:cNvSpPr txBox="1"/>
            <p:nvPr/>
          </p:nvSpPr>
          <p:spPr>
            <a:xfrm>
              <a:off x="276836" y="3998044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팀원</a:t>
              </a:r>
              <a:r>
                <a:rPr lang="en-US" altLang="ko-KR" sz="1200" dirty="0"/>
                <a:t>: </a:t>
              </a:r>
              <a:r>
                <a:rPr lang="ko-KR" altLang="en-US" sz="1200" dirty="0"/>
                <a:t>이예지</a:t>
              </a:r>
              <a:endParaRPr lang="en-US" altLang="ko-KR" sz="1200" dirty="0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17EFCDDE-1130-408D-9BF1-4DAA52C217DC}"/>
              </a:ext>
            </a:extLst>
          </p:cNvPr>
          <p:cNvSpPr txBox="1"/>
          <p:nvPr/>
        </p:nvSpPr>
        <p:spPr>
          <a:xfrm>
            <a:off x="2724761" y="4495614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화면설명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A1DD512-4BF6-481A-95B3-0402591A68BA}"/>
              </a:ext>
            </a:extLst>
          </p:cNvPr>
          <p:cNvGrpSpPr/>
          <p:nvPr/>
        </p:nvGrpSpPr>
        <p:grpSpPr>
          <a:xfrm>
            <a:off x="276836" y="3936433"/>
            <a:ext cx="2171089" cy="608077"/>
            <a:chOff x="276836" y="269845"/>
            <a:chExt cx="2171089" cy="608077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2C757D1-6594-4C66-81E7-820AE4027158}"/>
                </a:ext>
              </a:extLst>
            </p:cNvPr>
            <p:cNvSpPr txBox="1"/>
            <p:nvPr/>
          </p:nvSpPr>
          <p:spPr>
            <a:xfrm>
              <a:off x="276836" y="26984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유의사항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86AE12A-76EC-49AD-A2BE-EBED9566CBB2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18FB9613-EB5E-E58D-7CA9-4A2B2C06F199}"/>
              </a:ext>
            </a:extLst>
          </p:cNvPr>
          <p:cNvSpPr txBox="1"/>
          <p:nvPr/>
        </p:nvSpPr>
        <p:spPr>
          <a:xfrm>
            <a:off x="2743201" y="4742801"/>
            <a:ext cx="71627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TEXT: 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이메일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연락처 등 제공</a:t>
            </a:r>
            <a:endParaRPr lang="en-US" altLang="ko-KR" sz="14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8FBEADC-6475-A556-04C6-F2612CD41C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1" y="269845"/>
            <a:ext cx="7162799" cy="4199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0276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7CCAA0A-5307-48D3-9858-F46440A1DFFF}"/>
              </a:ext>
            </a:extLst>
          </p:cNvPr>
          <p:cNvSpPr/>
          <p:nvPr/>
        </p:nvSpPr>
        <p:spPr>
          <a:xfrm>
            <a:off x="0" y="2"/>
            <a:ext cx="2743201" cy="68579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2EE50EF-1C64-4D24-A8FC-FEB31ECABF02}"/>
              </a:ext>
            </a:extLst>
          </p:cNvPr>
          <p:cNvSpPr/>
          <p:nvPr/>
        </p:nvSpPr>
        <p:spPr>
          <a:xfrm>
            <a:off x="2743201" y="4469067"/>
            <a:ext cx="7162799" cy="23889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200" kern="0" dirty="0">
              <a:solidFill>
                <a:srgbClr val="000000"/>
              </a:solidFill>
              <a:latin typeface="+mn-ea"/>
            </a:endParaRPr>
          </a:p>
          <a:p>
            <a:endParaRPr lang="en-US" altLang="ko-KR" sz="1200" kern="0" spc="0" dirty="0">
              <a:solidFill>
                <a:srgbClr val="000000"/>
              </a:solidFill>
              <a:effectLst/>
              <a:latin typeface="+mn-ea"/>
            </a:endParaRPr>
          </a:p>
          <a:p>
            <a:endParaRPr lang="en-US" altLang="ko-KR" sz="1200" kern="0" spc="0" dirty="0">
              <a:solidFill>
                <a:srgbClr val="000000"/>
              </a:solidFill>
              <a:effectLst/>
              <a:latin typeface="+mn-ea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66D0EF9-BADE-427D-91D6-1EF0D4516307}"/>
              </a:ext>
            </a:extLst>
          </p:cNvPr>
          <p:cNvGrpSpPr/>
          <p:nvPr/>
        </p:nvGrpSpPr>
        <p:grpSpPr>
          <a:xfrm>
            <a:off x="276836" y="269845"/>
            <a:ext cx="2171089" cy="977409"/>
            <a:chOff x="276836" y="269845"/>
            <a:chExt cx="2171089" cy="97740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A58E314-C773-4F36-8C88-B79D5D98B4F8}"/>
                </a:ext>
              </a:extLst>
            </p:cNvPr>
            <p:cNvSpPr txBox="1"/>
            <p:nvPr/>
          </p:nvSpPr>
          <p:spPr>
            <a:xfrm>
              <a:off x="276836" y="269845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과제명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2FC9F57-DA73-432C-ADB1-4C65C38E146D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ㅁㅈㅁㅈ</a:t>
              </a:r>
              <a:endParaRPr lang="en-US" altLang="ko-KR" sz="1200" dirty="0"/>
            </a:p>
            <a:p>
              <a:r>
                <a:rPr lang="en-US" altLang="ko-KR" sz="1200" dirty="0"/>
                <a:t>- </a:t>
              </a:r>
              <a:r>
                <a:rPr lang="ko-KR" altLang="en-US" sz="1200" dirty="0"/>
                <a:t>좋아하는 연예인의 착용 제품을 찾아주는 쇼핑 플랫폼 </a:t>
              </a:r>
              <a:endParaRPr lang="en-US" altLang="ko-KR" sz="1200" dirty="0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56FCDD1-8102-469E-963F-8CF798D512DC}"/>
              </a:ext>
            </a:extLst>
          </p:cNvPr>
          <p:cNvGrpSpPr/>
          <p:nvPr/>
        </p:nvGrpSpPr>
        <p:grpSpPr>
          <a:xfrm>
            <a:off x="276835" y="1456899"/>
            <a:ext cx="2171089" cy="608077"/>
            <a:chOff x="276836" y="1474033"/>
            <a:chExt cx="2171089" cy="60807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1D4FEC-A08E-42DB-9970-9FD7B36730CB}"/>
                </a:ext>
              </a:extLst>
            </p:cNvPr>
            <p:cNvSpPr txBox="1"/>
            <p:nvPr/>
          </p:nvSpPr>
          <p:spPr>
            <a:xfrm>
              <a:off x="276836" y="1474033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화면이름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5279311-CDE0-44BF-8410-51979300FD53}"/>
                </a:ext>
              </a:extLst>
            </p:cNvPr>
            <p:cNvSpPr txBox="1"/>
            <p:nvPr/>
          </p:nvSpPr>
          <p:spPr>
            <a:xfrm>
              <a:off x="276836" y="1805111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마이페이지 풀 다운 메뉴바</a:t>
              </a:r>
              <a:endParaRPr lang="en-US" altLang="ko-KR" sz="1200" dirty="0"/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E8B1C68-700F-45A9-8016-5ED0A02FFBE2}"/>
              </a:ext>
            </a:extLst>
          </p:cNvPr>
          <p:cNvGrpSpPr/>
          <p:nvPr/>
        </p:nvGrpSpPr>
        <p:grpSpPr>
          <a:xfrm>
            <a:off x="276835" y="2297123"/>
            <a:ext cx="2171089" cy="608077"/>
            <a:chOff x="276836" y="2678221"/>
            <a:chExt cx="2171089" cy="60807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A754930-80DC-40A4-874B-EBE42B054C69}"/>
                </a:ext>
              </a:extLst>
            </p:cNvPr>
            <p:cNvSpPr txBox="1"/>
            <p:nvPr/>
          </p:nvSpPr>
          <p:spPr>
            <a:xfrm>
              <a:off x="276836" y="2678221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화면코드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23439F9-C374-4017-AD5C-0C17D06FDD60}"/>
                </a:ext>
              </a:extLst>
            </p:cNvPr>
            <p:cNvSpPr txBox="1"/>
            <p:nvPr/>
          </p:nvSpPr>
          <p:spPr>
            <a:xfrm>
              <a:off x="276836" y="3009299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/>
                <a:t>mypage_bar</a:t>
              </a:r>
              <a:endParaRPr lang="en-US" altLang="ko-KR" sz="1200" dirty="0"/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B60CFA0-0763-417B-8AE3-E4433CBD2755}"/>
              </a:ext>
            </a:extLst>
          </p:cNvPr>
          <p:cNvGrpSpPr/>
          <p:nvPr/>
        </p:nvGrpSpPr>
        <p:grpSpPr>
          <a:xfrm>
            <a:off x="276836" y="3104991"/>
            <a:ext cx="2171089" cy="608077"/>
            <a:chOff x="276836" y="3666966"/>
            <a:chExt cx="2171089" cy="60807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DBDFEAB-84D3-47DC-AEB0-DD14BE3C3381}"/>
                </a:ext>
              </a:extLst>
            </p:cNvPr>
            <p:cNvSpPr txBox="1"/>
            <p:nvPr/>
          </p:nvSpPr>
          <p:spPr>
            <a:xfrm>
              <a:off x="276836" y="3666966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작성자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E876C31-DEE5-4929-A872-47CFFD6D977C}"/>
                </a:ext>
              </a:extLst>
            </p:cNvPr>
            <p:cNvSpPr txBox="1"/>
            <p:nvPr/>
          </p:nvSpPr>
          <p:spPr>
            <a:xfrm>
              <a:off x="276836" y="3998044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팀원</a:t>
              </a:r>
              <a:r>
                <a:rPr lang="en-US" altLang="ko-KR" sz="1200" dirty="0"/>
                <a:t>: </a:t>
              </a:r>
              <a:r>
                <a:rPr lang="ko-KR" altLang="en-US" sz="1200" dirty="0"/>
                <a:t>이예지</a:t>
              </a:r>
              <a:endParaRPr lang="en-US" altLang="ko-KR" sz="1200" dirty="0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17EFCDDE-1130-408D-9BF1-4DAA52C217DC}"/>
              </a:ext>
            </a:extLst>
          </p:cNvPr>
          <p:cNvSpPr txBox="1"/>
          <p:nvPr/>
        </p:nvSpPr>
        <p:spPr>
          <a:xfrm>
            <a:off x="2724761" y="4495614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화면설명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A1DD512-4BF6-481A-95B3-0402591A68BA}"/>
              </a:ext>
            </a:extLst>
          </p:cNvPr>
          <p:cNvGrpSpPr/>
          <p:nvPr/>
        </p:nvGrpSpPr>
        <p:grpSpPr>
          <a:xfrm>
            <a:off x="276836" y="3936433"/>
            <a:ext cx="2171089" cy="608077"/>
            <a:chOff x="276836" y="269845"/>
            <a:chExt cx="2171089" cy="608077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2C757D1-6594-4C66-81E7-820AE4027158}"/>
                </a:ext>
              </a:extLst>
            </p:cNvPr>
            <p:cNvSpPr txBox="1"/>
            <p:nvPr/>
          </p:nvSpPr>
          <p:spPr>
            <a:xfrm>
              <a:off x="276836" y="26984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유의사항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86AE12A-76EC-49AD-A2BE-EBED9566CBB2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비로그인 시 ①</a:t>
              </a:r>
              <a:r>
                <a:rPr lang="en-US" altLang="ko-KR" sz="1200" dirty="0"/>
                <a:t>~</a:t>
              </a:r>
              <a:r>
                <a:rPr lang="ko-KR" altLang="en-US" sz="1200" dirty="0"/>
                <a:t>④ 이용불가</a:t>
              </a:r>
              <a:endParaRPr lang="en-US" altLang="ko-KR" sz="1200" dirty="0"/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18FB9613-EB5E-E58D-7CA9-4A2B2C06F199}"/>
              </a:ext>
            </a:extLst>
          </p:cNvPr>
          <p:cNvSpPr txBox="1"/>
          <p:nvPr/>
        </p:nvSpPr>
        <p:spPr>
          <a:xfrm>
            <a:off x="2743201" y="4742801"/>
            <a:ext cx="71627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kern="0" spc="0" dirty="0">
                <a:solidFill>
                  <a:srgbClr val="000000"/>
                </a:solidFill>
                <a:effectLst/>
                <a:latin typeface="+mn-ea"/>
              </a:rPr>
              <a:t>① </a:t>
            </a:r>
            <a:r>
              <a:rPr lang="en-US" altLang="ko-KR" sz="1400" kern="0" spc="0" dirty="0" err="1">
                <a:solidFill>
                  <a:srgbClr val="000000"/>
                </a:solidFill>
                <a:effectLst/>
                <a:latin typeface="+mn-ea"/>
              </a:rPr>
              <a:t>mypage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+mn-ea"/>
              </a:rPr>
              <a:t>로 이동</a:t>
            </a:r>
            <a:endParaRPr lang="en-US" altLang="ko-KR" sz="1400" kern="0" spc="0" dirty="0">
              <a:solidFill>
                <a:srgbClr val="000000"/>
              </a:solidFill>
              <a:effectLst/>
              <a:latin typeface="+mn-ea"/>
            </a:endParaRPr>
          </a:p>
          <a:p>
            <a:r>
              <a:rPr lang="ko-KR" altLang="en-US" sz="1400" kern="0" spc="0" dirty="0">
                <a:solidFill>
                  <a:srgbClr val="000000"/>
                </a:solidFill>
                <a:effectLst/>
                <a:latin typeface="+mn-ea"/>
              </a:rPr>
              <a:t>② 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+mn-ea"/>
              </a:rPr>
              <a:t>upload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+mn-ea"/>
              </a:rPr>
              <a:t>로 이동</a:t>
            </a:r>
            <a:endParaRPr lang="en-US" altLang="ko-KR" sz="1400" kern="0" spc="0" dirty="0">
              <a:solidFill>
                <a:srgbClr val="000000"/>
              </a:solidFill>
              <a:effectLst/>
              <a:latin typeface="+mn-ea"/>
            </a:endParaRPr>
          </a:p>
          <a:p>
            <a:r>
              <a:rPr lang="ko-KR" altLang="en-US" sz="1400" kern="0" spc="0" dirty="0">
                <a:solidFill>
                  <a:srgbClr val="000000"/>
                </a:solidFill>
                <a:effectLst/>
                <a:latin typeface="+mn-ea"/>
              </a:rPr>
              <a:t>③ </a:t>
            </a:r>
            <a:r>
              <a:rPr lang="en-US" altLang="ko-KR" sz="1400" kern="0" spc="0" dirty="0" err="1">
                <a:solidFill>
                  <a:srgbClr val="000000"/>
                </a:solidFill>
                <a:effectLst/>
                <a:latin typeface="+mn-ea"/>
              </a:rPr>
              <a:t>buy_list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+mn-ea"/>
              </a:rPr>
              <a:t>로 이동</a:t>
            </a:r>
            <a:endParaRPr lang="en-US" altLang="ko-KR" sz="1400" kern="0" spc="0" dirty="0">
              <a:solidFill>
                <a:srgbClr val="000000"/>
              </a:solidFill>
              <a:effectLst/>
              <a:latin typeface="+mn-ea"/>
            </a:endParaRPr>
          </a:p>
          <a:p>
            <a:r>
              <a:rPr lang="ko-KR" altLang="en-US" sz="1400" kern="0" dirty="0">
                <a:solidFill>
                  <a:srgbClr val="000000"/>
                </a:solidFill>
                <a:latin typeface="+mn-ea"/>
              </a:rPr>
              <a:t>④</a:t>
            </a:r>
            <a:r>
              <a:rPr lang="en-US" altLang="ko-KR" sz="1400" kern="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400" kern="0" dirty="0" err="1">
                <a:solidFill>
                  <a:srgbClr val="000000"/>
                </a:solidFill>
                <a:latin typeface="+mn-ea"/>
              </a:rPr>
              <a:t>sales_list</a:t>
            </a:r>
            <a:r>
              <a:rPr lang="ko-KR" altLang="en-US" sz="1400" kern="0" dirty="0">
                <a:solidFill>
                  <a:srgbClr val="000000"/>
                </a:solidFill>
                <a:latin typeface="+mn-ea"/>
              </a:rPr>
              <a:t>로 이동</a:t>
            </a:r>
            <a:endParaRPr lang="en-US" altLang="ko-KR" sz="1400" kern="0" dirty="0">
              <a:solidFill>
                <a:srgbClr val="000000"/>
              </a:solidFill>
              <a:latin typeface="+mn-ea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68295C7-1295-2F24-D5D9-ECFD383C3B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1630" y="269846"/>
            <a:ext cx="7162799" cy="419922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4DE86B6-7506-2502-F3E9-D3CA7EAFC156}"/>
              </a:ext>
            </a:extLst>
          </p:cNvPr>
          <p:cNvSpPr txBox="1"/>
          <p:nvPr/>
        </p:nvSpPr>
        <p:spPr>
          <a:xfrm>
            <a:off x="4892703" y="389711"/>
            <a:ext cx="3700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+mn-ea"/>
              </a:rPr>
              <a:t>①</a:t>
            </a:r>
            <a:endParaRPr lang="ko-KR" alt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89C205-ACB0-CB73-DCFD-49F8EA430E30}"/>
              </a:ext>
            </a:extLst>
          </p:cNvPr>
          <p:cNvSpPr txBox="1"/>
          <p:nvPr/>
        </p:nvSpPr>
        <p:spPr>
          <a:xfrm>
            <a:off x="4902083" y="542550"/>
            <a:ext cx="3417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+mn-ea"/>
              </a:rPr>
              <a:t>②</a:t>
            </a:r>
            <a:endParaRPr lang="ko-KR" altLang="en-US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1206064-95DF-5A0A-1654-483ABC198242}"/>
              </a:ext>
            </a:extLst>
          </p:cNvPr>
          <p:cNvSpPr txBox="1"/>
          <p:nvPr/>
        </p:nvSpPr>
        <p:spPr>
          <a:xfrm>
            <a:off x="4901687" y="689768"/>
            <a:ext cx="3794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+mn-ea"/>
              </a:rPr>
              <a:t>③</a:t>
            </a:r>
            <a:endParaRPr lang="ko-KR" altLang="en-US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D56B0FF-6120-A586-2719-FCF380F2C420}"/>
              </a:ext>
            </a:extLst>
          </p:cNvPr>
          <p:cNvSpPr txBox="1"/>
          <p:nvPr/>
        </p:nvSpPr>
        <p:spPr>
          <a:xfrm>
            <a:off x="4902107" y="855842"/>
            <a:ext cx="3511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kern="0" dirty="0">
                <a:solidFill>
                  <a:srgbClr val="000000"/>
                </a:solidFill>
                <a:latin typeface="+mn-ea"/>
              </a:rPr>
              <a:t>④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0838398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7CCAA0A-5307-48D3-9858-F46440A1DFFF}"/>
              </a:ext>
            </a:extLst>
          </p:cNvPr>
          <p:cNvSpPr/>
          <p:nvPr/>
        </p:nvSpPr>
        <p:spPr>
          <a:xfrm>
            <a:off x="0" y="2"/>
            <a:ext cx="2743201" cy="68579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2EE50EF-1C64-4D24-A8FC-FEB31ECABF02}"/>
              </a:ext>
            </a:extLst>
          </p:cNvPr>
          <p:cNvSpPr/>
          <p:nvPr/>
        </p:nvSpPr>
        <p:spPr>
          <a:xfrm>
            <a:off x="2743201" y="4469067"/>
            <a:ext cx="7162799" cy="23889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200" kern="0" dirty="0">
              <a:solidFill>
                <a:srgbClr val="000000"/>
              </a:solidFill>
              <a:latin typeface="+mn-ea"/>
            </a:endParaRPr>
          </a:p>
          <a:p>
            <a:endParaRPr lang="en-US" altLang="ko-KR" sz="1200" kern="0" spc="0" dirty="0">
              <a:solidFill>
                <a:srgbClr val="000000"/>
              </a:solidFill>
              <a:effectLst/>
              <a:latin typeface="+mn-ea"/>
            </a:endParaRPr>
          </a:p>
          <a:p>
            <a:endParaRPr lang="en-US" altLang="ko-KR" sz="1200" kern="0" spc="0" dirty="0">
              <a:solidFill>
                <a:srgbClr val="000000"/>
              </a:solidFill>
              <a:effectLst/>
              <a:latin typeface="+mn-ea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66D0EF9-BADE-427D-91D6-1EF0D4516307}"/>
              </a:ext>
            </a:extLst>
          </p:cNvPr>
          <p:cNvGrpSpPr/>
          <p:nvPr/>
        </p:nvGrpSpPr>
        <p:grpSpPr>
          <a:xfrm>
            <a:off x="276836" y="269845"/>
            <a:ext cx="2171089" cy="977409"/>
            <a:chOff x="276836" y="269845"/>
            <a:chExt cx="2171089" cy="97740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A58E314-C773-4F36-8C88-B79D5D98B4F8}"/>
                </a:ext>
              </a:extLst>
            </p:cNvPr>
            <p:cNvSpPr txBox="1"/>
            <p:nvPr/>
          </p:nvSpPr>
          <p:spPr>
            <a:xfrm>
              <a:off x="276836" y="269845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과제명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2FC9F57-DA73-432C-ADB1-4C65C38E146D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ㅁㅈㅁㅈ</a:t>
              </a:r>
              <a:endParaRPr lang="en-US" altLang="ko-KR" sz="1200" dirty="0"/>
            </a:p>
            <a:p>
              <a:r>
                <a:rPr lang="en-US" altLang="ko-KR" sz="1200" dirty="0"/>
                <a:t>- </a:t>
              </a:r>
              <a:r>
                <a:rPr lang="ko-KR" altLang="en-US" sz="1200" dirty="0"/>
                <a:t>좋아하는 연예인의 착용 제품을 찾아주는 쇼핑 플랫폼 </a:t>
              </a:r>
              <a:endParaRPr lang="en-US" altLang="ko-KR" sz="1200" dirty="0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56FCDD1-8102-469E-963F-8CF798D512DC}"/>
              </a:ext>
            </a:extLst>
          </p:cNvPr>
          <p:cNvGrpSpPr/>
          <p:nvPr/>
        </p:nvGrpSpPr>
        <p:grpSpPr>
          <a:xfrm>
            <a:off x="276835" y="1456899"/>
            <a:ext cx="2171089" cy="608077"/>
            <a:chOff x="276836" y="1474033"/>
            <a:chExt cx="2171089" cy="60807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1D4FEC-A08E-42DB-9970-9FD7B36730CB}"/>
                </a:ext>
              </a:extLst>
            </p:cNvPr>
            <p:cNvSpPr txBox="1"/>
            <p:nvPr/>
          </p:nvSpPr>
          <p:spPr>
            <a:xfrm>
              <a:off x="276836" y="1474033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화면이름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5279311-CDE0-44BF-8410-51979300FD53}"/>
                </a:ext>
              </a:extLst>
            </p:cNvPr>
            <p:cNvSpPr txBox="1"/>
            <p:nvPr/>
          </p:nvSpPr>
          <p:spPr>
            <a:xfrm>
              <a:off x="276836" y="1805111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내 정보</a:t>
              </a:r>
              <a:endParaRPr lang="en-US" altLang="ko-KR" sz="1200" dirty="0"/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E8B1C68-700F-45A9-8016-5ED0A02FFBE2}"/>
              </a:ext>
            </a:extLst>
          </p:cNvPr>
          <p:cNvGrpSpPr/>
          <p:nvPr/>
        </p:nvGrpSpPr>
        <p:grpSpPr>
          <a:xfrm>
            <a:off x="276835" y="2297123"/>
            <a:ext cx="2171089" cy="608077"/>
            <a:chOff x="276836" y="2678221"/>
            <a:chExt cx="2171089" cy="60807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A754930-80DC-40A4-874B-EBE42B054C69}"/>
                </a:ext>
              </a:extLst>
            </p:cNvPr>
            <p:cNvSpPr txBox="1"/>
            <p:nvPr/>
          </p:nvSpPr>
          <p:spPr>
            <a:xfrm>
              <a:off x="276836" y="2678221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화면코드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23439F9-C374-4017-AD5C-0C17D06FDD60}"/>
                </a:ext>
              </a:extLst>
            </p:cNvPr>
            <p:cNvSpPr txBox="1"/>
            <p:nvPr/>
          </p:nvSpPr>
          <p:spPr>
            <a:xfrm>
              <a:off x="276836" y="3009299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/>
                <a:t>mypage</a:t>
              </a:r>
              <a:endParaRPr lang="en-US" altLang="ko-KR" sz="1200" dirty="0"/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B60CFA0-0763-417B-8AE3-E4433CBD2755}"/>
              </a:ext>
            </a:extLst>
          </p:cNvPr>
          <p:cNvGrpSpPr/>
          <p:nvPr/>
        </p:nvGrpSpPr>
        <p:grpSpPr>
          <a:xfrm>
            <a:off x="276836" y="3104991"/>
            <a:ext cx="2171089" cy="608077"/>
            <a:chOff x="276836" y="3666966"/>
            <a:chExt cx="2171089" cy="60807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DBDFEAB-84D3-47DC-AEB0-DD14BE3C3381}"/>
                </a:ext>
              </a:extLst>
            </p:cNvPr>
            <p:cNvSpPr txBox="1"/>
            <p:nvPr/>
          </p:nvSpPr>
          <p:spPr>
            <a:xfrm>
              <a:off x="276836" y="3666966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작성자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E876C31-DEE5-4929-A872-47CFFD6D977C}"/>
                </a:ext>
              </a:extLst>
            </p:cNvPr>
            <p:cNvSpPr txBox="1"/>
            <p:nvPr/>
          </p:nvSpPr>
          <p:spPr>
            <a:xfrm>
              <a:off x="276836" y="3998044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팀원</a:t>
              </a:r>
              <a:r>
                <a:rPr lang="en-US" altLang="ko-KR" sz="1200" dirty="0"/>
                <a:t>: </a:t>
              </a:r>
              <a:r>
                <a:rPr lang="ko-KR" altLang="en-US" sz="1200" dirty="0"/>
                <a:t>이예지</a:t>
              </a:r>
              <a:endParaRPr lang="en-US" altLang="ko-KR" sz="1200" dirty="0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17EFCDDE-1130-408D-9BF1-4DAA52C217DC}"/>
              </a:ext>
            </a:extLst>
          </p:cNvPr>
          <p:cNvSpPr txBox="1"/>
          <p:nvPr/>
        </p:nvSpPr>
        <p:spPr>
          <a:xfrm>
            <a:off x="2724761" y="4495614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화면설명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A1DD512-4BF6-481A-95B3-0402591A68BA}"/>
              </a:ext>
            </a:extLst>
          </p:cNvPr>
          <p:cNvGrpSpPr/>
          <p:nvPr/>
        </p:nvGrpSpPr>
        <p:grpSpPr>
          <a:xfrm>
            <a:off x="276836" y="3936433"/>
            <a:ext cx="2171089" cy="608077"/>
            <a:chOff x="276836" y="269845"/>
            <a:chExt cx="2171089" cy="608077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2C757D1-6594-4C66-81E7-820AE4027158}"/>
                </a:ext>
              </a:extLst>
            </p:cNvPr>
            <p:cNvSpPr txBox="1"/>
            <p:nvPr/>
          </p:nvSpPr>
          <p:spPr>
            <a:xfrm>
              <a:off x="276836" y="26984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유의사항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86AE12A-76EC-49AD-A2BE-EBED9566CBB2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18FB9613-EB5E-E58D-7CA9-4A2B2C06F199}"/>
              </a:ext>
            </a:extLst>
          </p:cNvPr>
          <p:cNvSpPr txBox="1"/>
          <p:nvPr/>
        </p:nvSpPr>
        <p:spPr>
          <a:xfrm>
            <a:off x="2743201" y="4742801"/>
            <a:ext cx="71627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kern="0" spc="0" dirty="0">
                <a:solidFill>
                  <a:srgbClr val="000000"/>
                </a:solidFill>
                <a:effectLst/>
                <a:latin typeface="+mn-ea"/>
              </a:rPr>
              <a:t>① 수정된 </a:t>
            </a:r>
            <a:r>
              <a:rPr lang="en-US" altLang="ko-KR" sz="1400" kern="0" spc="0" dirty="0" err="1">
                <a:solidFill>
                  <a:srgbClr val="000000"/>
                </a:solidFill>
                <a:effectLst/>
                <a:latin typeface="+mn-ea"/>
              </a:rPr>
              <a:t>mypage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+mn-ea"/>
              </a:rPr>
              <a:t>로 이동</a:t>
            </a:r>
            <a:endParaRPr lang="en-US" altLang="ko-KR" sz="140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56F94F9-4C43-2ECB-93AE-A32568B5BF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1" y="256571"/>
            <a:ext cx="7162799" cy="422576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4B89EAC-7108-8991-C02F-1FFD79A78CD6}"/>
              </a:ext>
            </a:extLst>
          </p:cNvPr>
          <p:cNvSpPr txBox="1"/>
          <p:nvPr/>
        </p:nvSpPr>
        <p:spPr>
          <a:xfrm>
            <a:off x="5700860" y="2888017"/>
            <a:ext cx="3511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+mn-ea"/>
              </a:rPr>
              <a:t>①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4708479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7CCAA0A-5307-48D3-9858-F46440A1DFFF}"/>
              </a:ext>
            </a:extLst>
          </p:cNvPr>
          <p:cNvSpPr/>
          <p:nvPr/>
        </p:nvSpPr>
        <p:spPr>
          <a:xfrm>
            <a:off x="0" y="2"/>
            <a:ext cx="2743201" cy="68579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2EE50EF-1C64-4D24-A8FC-FEB31ECABF02}"/>
              </a:ext>
            </a:extLst>
          </p:cNvPr>
          <p:cNvSpPr/>
          <p:nvPr/>
        </p:nvSpPr>
        <p:spPr>
          <a:xfrm>
            <a:off x="2743201" y="4469067"/>
            <a:ext cx="7162799" cy="23889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200" kern="0" dirty="0">
              <a:solidFill>
                <a:srgbClr val="000000"/>
              </a:solidFill>
              <a:latin typeface="+mn-ea"/>
            </a:endParaRPr>
          </a:p>
          <a:p>
            <a:endParaRPr lang="en-US" altLang="ko-KR" sz="1200" kern="0" spc="0" dirty="0">
              <a:solidFill>
                <a:srgbClr val="000000"/>
              </a:solidFill>
              <a:effectLst/>
              <a:latin typeface="+mn-ea"/>
            </a:endParaRPr>
          </a:p>
          <a:p>
            <a:endParaRPr lang="en-US" altLang="ko-KR" sz="1200" kern="0" spc="0" dirty="0">
              <a:solidFill>
                <a:srgbClr val="000000"/>
              </a:solidFill>
              <a:effectLst/>
              <a:latin typeface="+mn-ea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66D0EF9-BADE-427D-91D6-1EF0D4516307}"/>
              </a:ext>
            </a:extLst>
          </p:cNvPr>
          <p:cNvGrpSpPr/>
          <p:nvPr/>
        </p:nvGrpSpPr>
        <p:grpSpPr>
          <a:xfrm>
            <a:off x="276836" y="269845"/>
            <a:ext cx="2171089" cy="977409"/>
            <a:chOff x="276836" y="269845"/>
            <a:chExt cx="2171089" cy="97740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A58E314-C773-4F36-8C88-B79D5D98B4F8}"/>
                </a:ext>
              </a:extLst>
            </p:cNvPr>
            <p:cNvSpPr txBox="1"/>
            <p:nvPr/>
          </p:nvSpPr>
          <p:spPr>
            <a:xfrm>
              <a:off x="276836" y="269845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과제명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2FC9F57-DA73-432C-ADB1-4C65C38E146D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ㅁㅈㅁㅈ</a:t>
              </a:r>
              <a:endParaRPr lang="en-US" altLang="ko-KR" sz="1200" dirty="0"/>
            </a:p>
            <a:p>
              <a:r>
                <a:rPr lang="en-US" altLang="ko-KR" sz="1200" dirty="0"/>
                <a:t>- </a:t>
              </a:r>
              <a:r>
                <a:rPr lang="ko-KR" altLang="en-US" sz="1200" dirty="0"/>
                <a:t>좋아하는 연예인의 착용 제품을 찾아주는 쇼핑 플랫폼 </a:t>
              </a:r>
              <a:endParaRPr lang="en-US" altLang="ko-KR" sz="1200" dirty="0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56FCDD1-8102-469E-963F-8CF798D512DC}"/>
              </a:ext>
            </a:extLst>
          </p:cNvPr>
          <p:cNvGrpSpPr/>
          <p:nvPr/>
        </p:nvGrpSpPr>
        <p:grpSpPr>
          <a:xfrm>
            <a:off x="276835" y="1456899"/>
            <a:ext cx="2171089" cy="608077"/>
            <a:chOff x="276836" y="1474033"/>
            <a:chExt cx="2171089" cy="60807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1D4FEC-A08E-42DB-9970-9FD7B36730CB}"/>
                </a:ext>
              </a:extLst>
            </p:cNvPr>
            <p:cNvSpPr txBox="1"/>
            <p:nvPr/>
          </p:nvSpPr>
          <p:spPr>
            <a:xfrm>
              <a:off x="276836" y="1474033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화면이름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5279311-CDE0-44BF-8410-51979300FD53}"/>
                </a:ext>
              </a:extLst>
            </p:cNvPr>
            <p:cNvSpPr txBox="1"/>
            <p:nvPr/>
          </p:nvSpPr>
          <p:spPr>
            <a:xfrm>
              <a:off x="276836" y="1805111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사진 업로드</a:t>
              </a:r>
              <a:endParaRPr lang="en-US" altLang="ko-KR" sz="1200" dirty="0"/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E8B1C68-700F-45A9-8016-5ED0A02FFBE2}"/>
              </a:ext>
            </a:extLst>
          </p:cNvPr>
          <p:cNvGrpSpPr/>
          <p:nvPr/>
        </p:nvGrpSpPr>
        <p:grpSpPr>
          <a:xfrm>
            <a:off x="276835" y="2297123"/>
            <a:ext cx="2171089" cy="608077"/>
            <a:chOff x="276836" y="2678221"/>
            <a:chExt cx="2171089" cy="60807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A754930-80DC-40A4-874B-EBE42B054C69}"/>
                </a:ext>
              </a:extLst>
            </p:cNvPr>
            <p:cNvSpPr txBox="1"/>
            <p:nvPr/>
          </p:nvSpPr>
          <p:spPr>
            <a:xfrm>
              <a:off x="276836" y="2678221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화면코드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23439F9-C374-4017-AD5C-0C17D06FDD60}"/>
                </a:ext>
              </a:extLst>
            </p:cNvPr>
            <p:cNvSpPr txBox="1"/>
            <p:nvPr/>
          </p:nvSpPr>
          <p:spPr>
            <a:xfrm>
              <a:off x="276836" y="3009299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upload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B60CFA0-0763-417B-8AE3-E4433CBD2755}"/>
              </a:ext>
            </a:extLst>
          </p:cNvPr>
          <p:cNvGrpSpPr/>
          <p:nvPr/>
        </p:nvGrpSpPr>
        <p:grpSpPr>
          <a:xfrm>
            <a:off x="276836" y="3104991"/>
            <a:ext cx="2171089" cy="608077"/>
            <a:chOff x="276836" y="3666966"/>
            <a:chExt cx="2171089" cy="60807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DBDFEAB-84D3-47DC-AEB0-DD14BE3C3381}"/>
                </a:ext>
              </a:extLst>
            </p:cNvPr>
            <p:cNvSpPr txBox="1"/>
            <p:nvPr/>
          </p:nvSpPr>
          <p:spPr>
            <a:xfrm>
              <a:off x="276836" y="3666966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작성자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E876C31-DEE5-4929-A872-47CFFD6D977C}"/>
                </a:ext>
              </a:extLst>
            </p:cNvPr>
            <p:cNvSpPr txBox="1"/>
            <p:nvPr/>
          </p:nvSpPr>
          <p:spPr>
            <a:xfrm>
              <a:off x="276836" y="3998044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팀원</a:t>
              </a:r>
              <a:r>
                <a:rPr lang="en-US" altLang="ko-KR" sz="1200" dirty="0"/>
                <a:t>: </a:t>
              </a:r>
              <a:r>
                <a:rPr lang="ko-KR" altLang="en-US" sz="1200" dirty="0"/>
                <a:t>이예지</a:t>
              </a:r>
              <a:endParaRPr lang="en-US" altLang="ko-KR" sz="1200" dirty="0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17EFCDDE-1130-408D-9BF1-4DAA52C217DC}"/>
              </a:ext>
            </a:extLst>
          </p:cNvPr>
          <p:cNvSpPr txBox="1"/>
          <p:nvPr/>
        </p:nvSpPr>
        <p:spPr>
          <a:xfrm>
            <a:off x="2724761" y="4495614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화면설명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A1DD512-4BF6-481A-95B3-0402591A68BA}"/>
              </a:ext>
            </a:extLst>
          </p:cNvPr>
          <p:cNvGrpSpPr/>
          <p:nvPr/>
        </p:nvGrpSpPr>
        <p:grpSpPr>
          <a:xfrm>
            <a:off x="276836" y="3936433"/>
            <a:ext cx="2171089" cy="608077"/>
            <a:chOff x="276836" y="269845"/>
            <a:chExt cx="2171089" cy="608077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2C757D1-6594-4C66-81E7-820AE4027158}"/>
                </a:ext>
              </a:extLst>
            </p:cNvPr>
            <p:cNvSpPr txBox="1"/>
            <p:nvPr/>
          </p:nvSpPr>
          <p:spPr>
            <a:xfrm>
              <a:off x="276836" y="26984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유의사항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86AE12A-76EC-49AD-A2BE-EBED9566CBB2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18FB9613-EB5E-E58D-7CA9-4A2B2C06F199}"/>
              </a:ext>
            </a:extLst>
          </p:cNvPr>
          <p:cNvSpPr txBox="1"/>
          <p:nvPr/>
        </p:nvSpPr>
        <p:spPr>
          <a:xfrm>
            <a:off x="2743201" y="4742801"/>
            <a:ext cx="71627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kern="0" spc="0" dirty="0">
                <a:solidFill>
                  <a:srgbClr val="000000"/>
                </a:solidFill>
                <a:effectLst/>
                <a:latin typeface="+mn-ea"/>
              </a:rPr>
              <a:t>① </a:t>
            </a: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파일첨부하기</a:t>
            </a:r>
            <a:endParaRPr lang="en-US" altLang="ko-KR" sz="1400" dirty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1400" kern="0" spc="0" dirty="0">
                <a:solidFill>
                  <a:srgbClr val="000000"/>
                </a:solidFill>
                <a:effectLst/>
                <a:latin typeface="+mn-ea"/>
              </a:rPr>
              <a:t>② </a:t>
            </a:r>
            <a:r>
              <a:rPr lang="en-US" altLang="ko-KR" sz="1400" kern="0" spc="0" dirty="0" err="1">
                <a:solidFill>
                  <a:srgbClr val="000000"/>
                </a:solidFill>
                <a:effectLst/>
                <a:latin typeface="+mn-ea"/>
              </a:rPr>
              <a:t>sales_list</a:t>
            </a:r>
            <a:r>
              <a:rPr lang="ko-KR" altLang="en-US" sz="1400" kern="0" dirty="0">
                <a:solidFill>
                  <a:srgbClr val="000000"/>
                </a:solidFill>
                <a:latin typeface="+mn-ea"/>
              </a:rPr>
              <a:t>에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+mn-ea"/>
              </a:rPr>
              <a:t> 저장</a:t>
            </a:r>
            <a:r>
              <a:rPr lang="en-US" altLang="ko-KR" sz="1400" kern="0" dirty="0">
                <a:solidFill>
                  <a:srgbClr val="000000"/>
                </a:solidFill>
                <a:latin typeface="+mn-ea"/>
              </a:rPr>
              <a:t>·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+mn-ea"/>
              </a:rPr>
              <a:t>이동</a:t>
            </a:r>
            <a:endParaRPr lang="en-US" altLang="ko-KR" sz="1400" kern="0" spc="0" dirty="0">
              <a:solidFill>
                <a:srgbClr val="000000"/>
              </a:solidFill>
              <a:effectLst/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D9493F-DC4E-1020-BF9A-A547B2DB9447}"/>
              </a:ext>
            </a:extLst>
          </p:cNvPr>
          <p:cNvSpPr txBox="1"/>
          <p:nvPr/>
        </p:nvSpPr>
        <p:spPr>
          <a:xfrm>
            <a:off x="5486402" y="1695644"/>
            <a:ext cx="3417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+mn-ea"/>
              </a:rPr>
              <a:t>①</a:t>
            </a:r>
            <a:endParaRPr lang="ko-KR" altLang="en-US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A8B04D2-FAE3-71F3-1822-1F9EA3DCB98D}"/>
              </a:ext>
            </a:extLst>
          </p:cNvPr>
          <p:cNvSpPr txBox="1"/>
          <p:nvPr/>
        </p:nvSpPr>
        <p:spPr>
          <a:xfrm>
            <a:off x="5458121" y="3636697"/>
            <a:ext cx="3982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+mn-ea"/>
              </a:rPr>
              <a:t>②</a:t>
            </a:r>
            <a:endParaRPr lang="ko-KR" altLang="en-US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8E2DF5C-D3E4-FB04-2E91-41AA6E2530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417054"/>
            <a:ext cx="7162799" cy="4052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5189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7CCAA0A-5307-48D3-9858-F46440A1DFFF}"/>
              </a:ext>
            </a:extLst>
          </p:cNvPr>
          <p:cNvSpPr/>
          <p:nvPr/>
        </p:nvSpPr>
        <p:spPr>
          <a:xfrm>
            <a:off x="0" y="2"/>
            <a:ext cx="2743201" cy="68579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2EE50EF-1C64-4D24-A8FC-FEB31ECABF02}"/>
              </a:ext>
            </a:extLst>
          </p:cNvPr>
          <p:cNvSpPr/>
          <p:nvPr/>
        </p:nvSpPr>
        <p:spPr>
          <a:xfrm>
            <a:off x="2743201" y="4469067"/>
            <a:ext cx="7162799" cy="23889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200" kern="0" dirty="0">
              <a:solidFill>
                <a:srgbClr val="000000"/>
              </a:solidFill>
              <a:latin typeface="+mn-ea"/>
            </a:endParaRPr>
          </a:p>
          <a:p>
            <a:endParaRPr lang="en-US" altLang="ko-KR" sz="1200" kern="0" spc="0" dirty="0">
              <a:solidFill>
                <a:srgbClr val="000000"/>
              </a:solidFill>
              <a:effectLst/>
              <a:latin typeface="+mn-ea"/>
            </a:endParaRPr>
          </a:p>
          <a:p>
            <a:endParaRPr lang="en-US" altLang="ko-KR" sz="1200" kern="0" spc="0" dirty="0">
              <a:solidFill>
                <a:srgbClr val="000000"/>
              </a:solidFill>
              <a:effectLst/>
              <a:latin typeface="+mn-ea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66D0EF9-BADE-427D-91D6-1EF0D4516307}"/>
              </a:ext>
            </a:extLst>
          </p:cNvPr>
          <p:cNvGrpSpPr/>
          <p:nvPr/>
        </p:nvGrpSpPr>
        <p:grpSpPr>
          <a:xfrm>
            <a:off x="276836" y="269845"/>
            <a:ext cx="2171089" cy="977409"/>
            <a:chOff x="276836" y="269845"/>
            <a:chExt cx="2171089" cy="97740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A58E314-C773-4F36-8C88-B79D5D98B4F8}"/>
                </a:ext>
              </a:extLst>
            </p:cNvPr>
            <p:cNvSpPr txBox="1"/>
            <p:nvPr/>
          </p:nvSpPr>
          <p:spPr>
            <a:xfrm>
              <a:off x="276836" y="269845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과제명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2FC9F57-DA73-432C-ADB1-4C65C38E146D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ㅁㅈㅁㅈ</a:t>
              </a:r>
              <a:endParaRPr lang="en-US" altLang="ko-KR" sz="1200" dirty="0"/>
            </a:p>
            <a:p>
              <a:r>
                <a:rPr lang="en-US" altLang="ko-KR" sz="1200" dirty="0"/>
                <a:t>- </a:t>
              </a:r>
              <a:r>
                <a:rPr lang="ko-KR" altLang="en-US" sz="1200" dirty="0"/>
                <a:t>좋아하는 연예인의 착용 제품을 찾아주는 쇼핑 플랫폼 </a:t>
              </a:r>
              <a:endParaRPr lang="en-US" altLang="ko-KR" sz="1200" dirty="0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56FCDD1-8102-469E-963F-8CF798D512DC}"/>
              </a:ext>
            </a:extLst>
          </p:cNvPr>
          <p:cNvGrpSpPr/>
          <p:nvPr/>
        </p:nvGrpSpPr>
        <p:grpSpPr>
          <a:xfrm>
            <a:off x="276835" y="1456899"/>
            <a:ext cx="2171089" cy="608077"/>
            <a:chOff x="276836" y="1474033"/>
            <a:chExt cx="2171089" cy="60807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1D4FEC-A08E-42DB-9970-9FD7B36730CB}"/>
                </a:ext>
              </a:extLst>
            </p:cNvPr>
            <p:cNvSpPr txBox="1"/>
            <p:nvPr/>
          </p:nvSpPr>
          <p:spPr>
            <a:xfrm>
              <a:off x="276836" y="1474033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화면이름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5279311-CDE0-44BF-8410-51979300FD53}"/>
                </a:ext>
              </a:extLst>
            </p:cNvPr>
            <p:cNvSpPr txBox="1"/>
            <p:nvPr/>
          </p:nvSpPr>
          <p:spPr>
            <a:xfrm>
              <a:off x="276836" y="1805111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구매내역</a:t>
              </a:r>
              <a:endParaRPr lang="en-US" altLang="ko-KR" sz="1200" dirty="0"/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E8B1C68-700F-45A9-8016-5ED0A02FFBE2}"/>
              </a:ext>
            </a:extLst>
          </p:cNvPr>
          <p:cNvGrpSpPr/>
          <p:nvPr/>
        </p:nvGrpSpPr>
        <p:grpSpPr>
          <a:xfrm>
            <a:off x="276835" y="2297123"/>
            <a:ext cx="2171089" cy="608077"/>
            <a:chOff x="276836" y="2678221"/>
            <a:chExt cx="2171089" cy="60807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A754930-80DC-40A4-874B-EBE42B054C69}"/>
                </a:ext>
              </a:extLst>
            </p:cNvPr>
            <p:cNvSpPr txBox="1"/>
            <p:nvPr/>
          </p:nvSpPr>
          <p:spPr>
            <a:xfrm>
              <a:off x="276836" y="2678221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화면코드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23439F9-C374-4017-AD5C-0C17D06FDD60}"/>
                </a:ext>
              </a:extLst>
            </p:cNvPr>
            <p:cNvSpPr txBox="1"/>
            <p:nvPr/>
          </p:nvSpPr>
          <p:spPr>
            <a:xfrm>
              <a:off x="276836" y="3009299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/>
                <a:t>buy_list</a:t>
              </a:r>
              <a:endParaRPr lang="en-US" altLang="ko-KR" sz="1200" dirty="0"/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B60CFA0-0763-417B-8AE3-E4433CBD2755}"/>
              </a:ext>
            </a:extLst>
          </p:cNvPr>
          <p:cNvGrpSpPr/>
          <p:nvPr/>
        </p:nvGrpSpPr>
        <p:grpSpPr>
          <a:xfrm>
            <a:off x="276836" y="3104991"/>
            <a:ext cx="2171089" cy="608077"/>
            <a:chOff x="276836" y="3666966"/>
            <a:chExt cx="2171089" cy="60807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DBDFEAB-84D3-47DC-AEB0-DD14BE3C3381}"/>
                </a:ext>
              </a:extLst>
            </p:cNvPr>
            <p:cNvSpPr txBox="1"/>
            <p:nvPr/>
          </p:nvSpPr>
          <p:spPr>
            <a:xfrm>
              <a:off x="276836" y="3666966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작성자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E876C31-DEE5-4929-A872-47CFFD6D977C}"/>
                </a:ext>
              </a:extLst>
            </p:cNvPr>
            <p:cNvSpPr txBox="1"/>
            <p:nvPr/>
          </p:nvSpPr>
          <p:spPr>
            <a:xfrm>
              <a:off x="276836" y="3998044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팀원</a:t>
              </a:r>
              <a:r>
                <a:rPr lang="en-US" altLang="ko-KR" sz="1200" dirty="0"/>
                <a:t>: </a:t>
              </a:r>
              <a:r>
                <a:rPr lang="ko-KR" altLang="en-US" sz="1200" dirty="0"/>
                <a:t>이예지</a:t>
              </a:r>
              <a:endParaRPr lang="en-US" altLang="ko-KR" sz="1200" dirty="0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17EFCDDE-1130-408D-9BF1-4DAA52C217DC}"/>
              </a:ext>
            </a:extLst>
          </p:cNvPr>
          <p:cNvSpPr txBox="1"/>
          <p:nvPr/>
        </p:nvSpPr>
        <p:spPr>
          <a:xfrm>
            <a:off x="2724761" y="4495614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화면설명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A1DD512-4BF6-481A-95B3-0402591A68BA}"/>
              </a:ext>
            </a:extLst>
          </p:cNvPr>
          <p:cNvGrpSpPr/>
          <p:nvPr/>
        </p:nvGrpSpPr>
        <p:grpSpPr>
          <a:xfrm>
            <a:off x="276836" y="3936433"/>
            <a:ext cx="2171089" cy="608077"/>
            <a:chOff x="276836" y="269845"/>
            <a:chExt cx="2171089" cy="608077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2C757D1-6594-4C66-81E7-820AE4027158}"/>
                </a:ext>
              </a:extLst>
            </p:cNvPr>
            <p:cNvSpPr txBox="1"/>
            <p:nvPr/>
          </p:nvSpPr>
          <p:spPr>
            <a:xfrm>
              <a:off x="276836" y="26984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유의사항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86AE12A-76EC-49AD-A2BE-EBED9566CBB2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18FB9613-EB5E-E58D-7CA9-4A2B2C06F199}"/>
              </a:ext>
            </a:extLst>
          </p:cNvPr>
          <p:cNvSpPr txBox="1"/>
          <p:nvPr/>
        </p:nvSpPr>
        <p:spPr>
          <a:xfrm>
            <a:off x="2743201" y="4742801"/>
            <a:ext cx="71627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kern="0" spc="0" dirty="0">
                <a:solidFill>
                  <a:srgbClr val="000000"/>
                </a:solidFill>
                <a:effectLst/>
                <a:latin typeface="+mn-ea"/>
              </a:rPr>
              <a:t>① </a:t>
            </a:r>
            <a:r>
              <a:rPr lang="ko-KR" altLang="en-US" sz="1400" kern="0" spc="0" dirty="0">
                <a:effectLst/>
                <a:latin typeface="+mn-ea"/>
              </a:rPr>
              <a:t>해당 이미지 상세정보로 이동</a:t>
            </a:r>
            <a:r>
              <a:rPr lang="en-US" altLang="ko-KR" sz="1400" kern="0" spc="0" dirty="0">
                <a:effectLst/>
                <a:latin typeface="+mn-ea"/>
              </a:rPr>
              <a:t>(ex.buy01</a:t>
            </a:r>
            <a:r>
              <a:rPr lang="ko-KR" altLang="en-US" sz="1400" kern="0" spc="0" dirty="0">
                <a:effectLst/>
                <a:latin typeface="+mn-ea"/>
              </a:rPr>
              <a:t>로 이동</a:t>
            </a:r>
            <a:r>
              <a:rPr lang="en-US" altLang="ko-KR" sz="1400" kern="0" spc="0" dirty="0">
                <a:effectLst/>
                <a:latin typeface="+mn-ea"/>
              </a:rPr>
              <a:t>)</a:t>
            </a:r>
            <a:endParaRPr lang="en-US" altLang="ko-KR" sz="140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3474DFA-5345-C3C6-DE91-BE7DD04C01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199" y="269846"/>
            <a:ext cx="7162799" cy="4199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6587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7CCAA0A-5307-48D3-9858-F46440A1DFFF}"/>
              </a:ext>
            </a:extLst>
          </p:cNvPr>
          <p:cNvSpPr/>
          <p:nvPr/>
        </p:nvSpPr>
        <p:spPr>
          <a:xfrm>
            <a:off x="0" y="2"/>
            <a:ext cx="2743201" cy="68579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2EE50EF-1C64-4D24-A8FC-FEB31ECABF02}"/>
              </a:ext>
            </a:extLst>
          </p:cNvPr>
          <p:cNvSpPr/>
          <p:nvPr/>
        </p:nvSpPr>
        <p:spPr>
          <a:xfrm>
            <a:off x="2743201" y="4469067"/>
            <a:ext cx="7162799" cy="23889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200" kern="0" dirty="0">
              <a:solidFill>
                <a:srgbClr val="000000"/>
              </a:solidFill>
              <a:latin typeface="+mn-ea"/>
            </a:endParaRPr>
          </a:p>
          <a:p>
            <a:endParaRPr lang="en-US" altLang="ko-KR" sz="1200" kern="0" spc="0" dirty="0">
              <a:solidFill>
                <a:srgbClr val="000000"/>
              </a:solidFill>
              <a:effectLst/>
              <a:latin typeface="+mn-ea"/>
            </a:endParaRPr>
          </a:p>
          <a:p>
            <a:endParaRPr lang="en-US" altLang="ko-KR" sz="1200" kern="0" spc="0" dirty="0">
              <a:solidFill>
                <a:srgbClr val="000000"/>
              </a:solidFill>
              <a:effectLst/>
              <a:latin typeface="+mn-ea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66D0EF9-BADE-427D-91D6-1EF0D4516307}"/>
              </a:ext>
            </a:extLst>
          </p:cNvPr>
          <p:cNvGrpSpPr/>
          <p:nvPr/>
        </p:nvGrpSpPr>
        <p:grpSpPr>
          <a:xfrm>
            <a:off x="276836" y="269845"/>
            <a:ext cx="2171089" cy="977409"/>
            <a:chOff x="276836" y="269845"/>
            <a:chExt cx="2171089" cy="97740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A58E314-C773-4F36-8C88-B79D5D98B4F8}"/>
                </a:ext>
              </a:extLst>
            </p:cNvPr>
            <p:cNvSpPr txBox="1"/>
            <p:nvPr/>
          </p:nvSpPr>
          <p:spPr>
            <a:xfrm>
              <a:off x="276836" y="269845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과제명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2FC9F57-DA73-432C-ADB1-4C65C38E146D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ㅁㅈㅁㅈ</a:t>
              </a:r>
              <a:endParaRPr lang="en-US" altLang="ko-KR" sz="1200" dirty="0"/>
            </a:p>
            <a:p>
              <a:r>
                <a:rPr lang="en-US" altLang="ko-KR" sz="1200" dirty="0"/>
                <a:t>- </a:t>
              </a:r>
              <a:r>
                <a:rPr lang="ko-KR" altLang="en-US" sz="1200" dirty="0"/>
                <a:t>좋아하는 연예인의 착용 제품을 찾아주는 쇼핑 플랫폼 </a:t>
              </a:r>
              <a:endParaRPr lang="en-US" altLang="ko-KR" sz="1200" dirty="0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56FCDD1-8102-469E-963F-8CF798D512DC}"/>
              </a:ext>
            </a:extLst>
          </p:cNvPr>
          <p:cNvGrpSpPr/>
          <p:nvPr/>
        </p:nvGrpSpPr>
        <p:grpSpPr>
          <a:xfrm>
            <a:off x="276835" y="1456899"/>
            <a:ext cx="2171089" cy="608077"/>
            <a:chOff x="276836" y="1474033"/>
            <a:chExt cx="2171089" cy="60807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1D4FEC-A08E-42DB-9970-9FD7B36730CB}"/>
                </a:ext>
              </a:extLst>
            </p:cNvPr>
            <p:cNvSpPr txBox="1"/>
            <p:nvPr/>
          </p:nvSpPr>
          <p:spPr>
            <a:xfrm>
              <a:off x="276836" y="1474033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화면이름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5279311-CDE0-44BF-8410-51979300FD53}"/>
                </a:ext>
              </a:extLst>
            </p:cNvPr>
            <p:cNvSpPr txBox="1"/>
            <p:nvPr/>
          </p:nvSpPr>
          <p:spPr>
            <a:xfrm>
              <a:off x="276836" y="1805111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구매</a:t>
              </a:r>
              <a:r>
                <a:rPr lang="en-US" altLang="ko-KR" sz="1200" dirty="0"/>
                <a:t>01</a:t>
              </a: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E8B1C68-700F-45A9-8016-5ED0A02FFBE2}"/>
              </a:ext>
            </a:extLst>
          </p:cNvPr>
          <p:cNvGrpSpPr/>
          <p:nvPr/>
        </p:nvGrpSpPr>
        <p:grpSpPr>
          <a:xfrm>
            <a:off x="276835" y="2297123"/>
            <a:ext cx="2171089" cy="608077"/>
            <a:chOff x="276836" y="2678221"/>
            <a:chExt cx="2171089" cy="60807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A754930-80DC-40A4-874B-EBE42B054C69}"/>
                </a:ext>
              </a:extLst>
            </p:cNvPr>
            <p:cNvSpPr txBox="1"/>
            <p:nvPr/>
          </p:nvSpPr>
          <p:spPr>
            <a:xfrm>
              <a:off x="276836" y="2678221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화면코드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23439F9-C374-4017-AD5C-0C17D06FDD60}"/>
                </a:ext>
              </a:extLst>
            </p:cNvPr>
            <p:cNvSpPr txBox="1"/>
            <p:nvPr/>
          </p:nvSpPr>
          <p:spPr>
            <a:xfrm>
              <a:off x="276836" y="3009299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buy01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B60CFA0-0763-417B-8AE3-E4433CBD2755}"/>
              </a:ext>
            </a:extLst>
          </p:cNvPr>
          <p:cNvGrpSpPr/>
          <p:nvPr/>
        </p:nvGrpSpPr>
        <p:grpSpPr>
          <a:xfrm>
            <a:off x="276836" y="3104991"/>
            <a:ext cx="2171089" cy="608077"/>
            <a:chOff x="276836" y="3666966"/>
            <a:chExt cx="2171089" cy="60807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DBDFEAB-84D3-47DC-AEB0-DD14BE3C3381}"/>
                </a:ext>
              </a:extLst>
            </p:cNvPr>
            <p:cNvSpPr txBox="1"/>
            <p:nvPr/>
          </p:nvSpPr>
          <p:spPr>
            <a:xfrm>
              <a:off x="276836" y="3666966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작성자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E876C31-DEE5-4929-A872-47CFFD6D977C}"/>
                </a:ext>
              </a:extLst>
            </p:cNvPr>
            <p:cNvSpPr txBox="1"/>
            <p:nvPr/>
          </p:nvSpPr>
          <p:spPr>
            <a:xfrm>
              <a:off x="276836" y="3998044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팀원</a:t>
              </a:r>
              <a:r>
                <a:rPr lang="en-US" altLang="ko-KR" sz="1200" dirty="0"/>
                <a:t>: </a:t>
              </a:r>
              <a:r>
                <a:rPr lang="ko-KR" altLang="en-US" sz="1200" dirty="0"/>
                <a:t>이예지</a:t>
              </a:r>
              <a:endParaRPr lang="en-US" altLang="ko-KR" sz="1200" dirty="0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17EFCDDE-1130-408D-9BF1-4DAA52C217DC}"/>
              </a:ext>
            </a:extLst>
          </p:cNvPr>
          <p:cNvSpPr txBox="1"/>
          <p:nvPr/>
        </p:nvSpPr>
        <p:spPr>
          <a:xfrm>
            <a:off x="2724761" y="4495614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화면설명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A1DD512-4BF6-481A-95B3-0402591A68BA}"/>
              </a:ext>
            </a:extLst>
          </p:cNvPr>
          <p:cNvGrpSpPr/>
          <p:nvPr/>
        </p:nvGrpSpPr>
        <p:grpSpPr>
          <a:xfrm>
            <a:off x="276836" y="3936433"/>
            <a:ext cx="2171089" cy="608077"/>
            <a:chOff x="276836" y="269845"/>
            <a:chExt cx="2171089" cy="608077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2C757D1-6594-4C66-81E7-820AE4027158}"/>
                </a:ext>
              </a:extLst>
            </p:cNvPr>
            <p:cNvSpPr txBox="1"/>
            <p:nvPr/>
          </p:nvSpPr>
          <p:spPr>
            <a:xfrm>
              <a:off x="276836" y="26984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유의사항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86AE12A-76EC-49AD-A2BE-EBED9566CBB2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18FB9613-EB5E-E58D-7CA9-4A2B2C06F199}"/>
              </a:ext>
            </a:extLst>
          </p:cNvPr>
          <p:cNvSpPr txBox="1"/>
          <p:nvPr/>
        </p:nvSpPr>
        <p:spPr>
          <a:xfrm>
            <a:off x="2743201" y="4742801"/>
            <a:ext cx="71627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해당 이미지 상세정보 제공</a:t>
            </a:r>
            <a:endParaRPr lang="en-US" altLang="ko-KR" sz="14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ABD52D0-46A1-A55F-06F1-37B05D73F1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310143"/>
            <a:ext cx="7162799" cy="4212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0713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7CCAA0A-5307-48D3-9858-F46440A1DFFF}"/>
              </a:ext>
            </a:extLst>
          </p:cNvPr>
          <p:cNvSpPr/>
          <p:nvPr/>
        </p:nvSpPr>
        <p:spPr>
          <a:xfrm>
            <a:off x="0" y="2"/>
            <a:ext cx="2743201" cy="68579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2EE50EF-1C64-4D24-A8FC-FEB31ECABF02}"/>
              </a:ext>
            </a:extLst>
          </p:cNvPr>
          <p:cNvSpPr/>
          <p:nvPr/>
        </p:nvSpPr>
        <p:spPr>
          <a:xfrm>
            <a:off x="2743201" y="4469067"/>
            <a:ext cx="7162799" cy="23889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200" kern="0" dirty="0">
              <a:solidFill>
                <a:srgbClr val="000000"/>
              </a:solidFill>
              <a:latin typeface="+mn-ea"/>
            </a:endParaRPr>
          </a:p>
          <a:p>
            <a:endParaRPr lang="en-US" altLang="ko-KR" sz="1200" kern="0" spc="0" dirty="0">
              <a:solidFill>
                <a:srgbClr val="000000"/>
              </a:solidFill>
              <a:effectLst/>
              <a:latin typeface="+mn-ea"/>
            </a:endParaRPr>
          </a:p>
          <a:p>
            <a:endParaRPr lang="en-US" altLang="ko-KR" sz="1200" kern="0" spc="0" dirty="0">
              <a:solidFill>
                <a:srgbClr val="000000"/>
              </a:solidFill>
              <a:effectLst/>
              <a:latin typeface="+mn-ea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66D0EF9-BADE-427D-91D6-1EF0D4516307}"/>
              </a:ext>
            </a:extLst>
          </p:cNvPr>
          <p:cNvGrpSpPr/>
          <p:nvPr/>
        </p:nvGrpSpPr>
        <p:grpSpPr>
          <a:xfrm>
            <a:off x="276836" y="269845"/>
            <a:ext cx="2171089" cy="977409"/>
            <a:chOff x="276836" y="269845"/>
            <a:chExt cx="2171089" cy="97740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A58E314-C773-4F36-8C88-B79D5D98B4F8}"/>
                </a:ext>
              </a:extLst>
            </p:cNvPr>
            <p:cNvSpPr txBox="1"/>
            <p:nvPr/>
          </p:nvSpPr>
          <p:spPr>
            <a:xfrm>
              <a:off x="276836" y="269845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과제명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2FC9F57-DA73-432C-ADB1-4C65C38E146D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ㅁㅈㅁㅈ</a:t>
              </a:r>
              <a:endParaRPr lang="en-US" altLang="ko-KR" sz="1200" dirty="0"/>
            </a:p>
            <a:p>
              <a:r>
                <a:rPr lang="en-US" altLang="ko-KR" sz="1200" dirty="0"/>
                <a:t>- </a:t>
              </a:r>
              <a:r>
                <a:rPr lang="ko-KR" altLang="en-US" sz="1200" dirty="0"/>
                <a:t>좋아하는 연예인의 착용 제품을 찾아주는 쇼핑 플랫폼 </a:t>
              </a:r>
              <a:endParaRPr lang="en-US" altLang="ko-KR" sz="1200" dirty="0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56FCDD1-8102-469E-963F-8CF798D512DC}"/>
              </a:ext>
            </a:extLst>
          </p:cNvPr>
          <p:cNvGrpSpPr/>
          <p:nvPr/>
        </p:nvGrpSpPr>
        <p:grpSpPr>
          <a:xfrm>
            <a:off x="276835" y="1456899"/>
            <a:ext cx="2171089" cy="608077"/>
            <a:chOff x="276836" y="1474033"/>
            <a:chExt cx="2171089" cy="60807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1D4FEC-A08E-42DB-9970-9FD7B36730CB}"/>
                </a:ext>
              </a:extLst>
            </p:cNvPr>
            <p:cNvSpPr txBox="1"/>
            <p:nvPr/>
          </p:nvSpPr>
          <p:spPr>
            <a:xfrm>
              <a:off x="276836" y="1474033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화면이름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5279311-CDE0-44BF-8410-51979300FD53}"/>
                </a:ext>
              </a:extLst>
            </p:cNvPr>
            <p:cNvSpPr txBox="1"/>
            <p:nvPr/>
          </p:nvSpPr>
          <p:spPr>
            <a:xfrm>
              <a:off x="276836" y="1805111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판매내역</a:t>
              </a:r>
              <a:endParaRPr lang="en-US" altLang="ko-KR" sz="1200" dirty="0"/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E8B1C68-700F-45A9-8016-5ED0A02FFBE2}"/>
              </a:ext>
            </a:extLst>
          </p:cNvPr>
          <p:cNvGrpSpPr/>
          <p:nvPr/>
        </p:nvGrpSpPr>
        <p:grpSpPr>
          <a:xfrm>
            <a:off x="276835" y="2297123"/>
            <a:ext cx="2171089" cy="608077"/>
            <a:chOff x="276836" y="2678221"/>
            <a:chExt cx="2171089" cy="60807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A754930-80DC-40A4-874B-EBE42B054C69}"/>
                </a:ext>
              </a:extLst>
            </p:cNvPr>
            <p:cNvSpPr txBox="1"/>
            <p:nvPr/>
          </p:nvSpPr>
          <p:spPr>
            <a:xfrm>
              <a:off x="276836" y="2678221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화면코드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23439F9-C374-4017-AD5C-0C17D06FDD60}"/>
                </a:ext>
              </a:extLst>
            </p:cNvPr>
            <p:cNvSpPr txBox="1"/>
            <p:nvPr/>
          </p:nvSpPr>
          <p:spPr>
            <a:xfrm>
              <a:off x="276836" y="3009299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/>
                <a:t>sales_list</a:t>
              </a:r>
              <a:endParaRPr lang="en-US" altLang="ko-KR" sz="1200" dirty="0"/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B60CFA0-0763-417B-8AE3-E4433CBD2755}"/>
              </a:ext>
            </a:extLst>
          </p:cNvPr>
          <p:cNvGrpSpPr/>
          <p:nvPr/>
        </p:nvGrpSpPr>
        <p:grpSpPr>
          <a:xfrm>
            <a:off x="276836" y="3104991"/>
            <a:ext cx="2171089" cy="608077"/>
            <a:chOff x="276836" y="3666966"/>
            <a:chExt cx="2171089" cy="60807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DBDFEAB-84D3-47DC-AEB0-DD14BE3C3381}"/>
                </a:ext>
              </a:extLst>
            </p:cNvPr>
            <p:cNvSpPr txBox="1"/>
            <p:nvPr/>
          </p:nvSpPr>
          <p:spPr>
            <a:xfrm>
              <a:off x="276836" y="3666966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작성자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E876C31-DEE5-4929-A872-47CFFD6D977C}"/>
                </a:ext>
              </a:extLst>
            </p:cNvPr>
            <p:cNvSpPr txBox="1"/>
            <p:nvPr/>
          </p:nvSpPr>
          <p:spPr>
            <a:xfrm>
              <a:off x="276836" y="3998044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팀원</a:t>
              </a:r>
              <a:r>
                <a:rPr lang="en-US" altLang="ko-KR" sz="1200" dirty="0"/>
                <a:t>: </a:t>
              </a:r>
              <a:r>
                <a:rPr lang="ko-KR" altLang="en-US" sz="1200" dirty="0"/>
                <a:t>이예지</a:t>
              </a:r>
              <a:endParaRPr lang="en-US" altLang="ko-KR" sz="1200" dirty="0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17EFCDDE-1130-408D-9BF1-4DAA52C217DC}"/>
              </a:ext>
            </a:extLst>
          </p:cNvPr>
          <p:cNvSpPr txBox="1"/>
          <p:nvPr/>
        </p:nvSpPr>
        <p:spPr>
          <a:xfrm>
            <a:off x="2724761" y="4495614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화면설명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A1DD512-4BF6-481A-95B3-0402591A68BA}"/>
              </a:ext>
            </a:extLst>
          </p:cNvPr>
          <p:cNvGrpSpPr/>
          <p:nvPr/>
        </p:nvGrpSpPr>
        <p:grpSpPr>
          <a:xfrm>
            <a:off x="276836" y="3936433"/>
            <a:ext cx="2171089" cy="608077"/>
            <a:chOff x="276836" y="269845"/>
            <a:chExt cx="2171089" cy="608077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2C757D1-6594-4C66-81E7-820AE4027158}"/>
                </a:ext>
              </a:extLst>
            </p:cNvPr>
            <p:cNvSpPr txBox="1"/>
            <p:nvPr/>
          </p:nvSpPr>
          <p:spPr>
            <a:xfrm>
              <a:off x="276836" y="26984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유의사항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86AE12A-76EC-49AD-A2BE-EBED9566CBB2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18FB9613-EB5E-E58D-7CA9-4A2B2C06F199}"/>
              </a:ext>
            </a:extLst>
          </p:cNvPr>
          <p:cNvSpPr txBox="1"/>
          <p:nvPr/>
        </p:nvSpPr>
        <p:spPr>
          <a:xfrm>
            <a:off x="2743201" y="4742801"/>
            <a:ext cx="71627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kern="0" spc="0" dirty="0">
                <a:solidFill>
                  <a:srgbClr val="000000"/>
                </a:solidFill>
                <a:effectLst/>
                <a:latin typeface="+mn-ea"/>
              </a:rPr>
              <a:t>① </a:t>
            </a:r>
            <a:r>
              <a:rPr lang="ko-KR" altLang="en-US" sz="1400" kern="0" spc="0" dirty="0">
                <a:effectLst/>
                <a:latin typeface="+mn-ea"/>
              </a:rPr>
              <a:t>해당 이미지 상세정보로 이동</a:t>
            </a:r>
            <a:r>
              <a:rPr lang="en-US" altLang="ko-KR" sz="1400" kern="0" spc="0" dirty="0">
                <a:effectLst/>
                <a:latin typeface="+mn-ea"/>
              </a:rPr>
              <a:t>(ex.sales01)</a:t>
            </a:r>
            <a:endParaRPr lang="en-US" altLang="ko-KR" sz="140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7A26B08-15AA-4C70-E37D-A258B39D31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1" y="269845"/>
            <a:ext cx="7162799" cy="4199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903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D5220CB-1091-427B-9C59-0D4A53706EA0}"/>
              </a:ext>
            </a:extLst>
          </p:cNvPr>
          <p:cNvSpPr txBox="1"/>
          <p:nvPr/>
        </p:nvSpPr>
        <p:spPr>
          <a:xfrm>
            <a:off x="422454" y="408446"/>
            <a:ext cx="27398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서비스 흐름도</a:t>
            </a:r>
            <a:endParaRPr lang="ko-KR" altLang="en-US" sz="32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60F8744-D899-4A3B-8ADA-040679D62E71}"/>
              </a:ext>
            </a:extLst>
          </p:cNvPr>
          <p:cNvCxnSpPr/>
          <p:nvPr/>
        </p:nvCxnSpPr>
        <p:spPr>
          <a:xfrm>
            <a:off x="553673" y="1098958"/>
            <a:ext cx="873294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A70FB884-B3EF-2347-9AF7-151DC4A40F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673" y="1633348"/>
            <a:ext cx="8732940" cy="4531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0038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7CCAA0A-5307-48D3-9858-F46440A1DFFF}"/>
              </a:ext>
            </a:extLst>
          </p:cNvPr>
          <p:cNvSpPr/>
          <p:nvPr/>
        </p:nvSpPr>
        <p:spPr>
          <a:xfrm>
            <a:off x="0" y="2"/>
            <a:ext cx="2743201" cy="68579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2EE50EF-1C64-4D24-A8FC-FEB31ECABF02}"/>
              </a:ext>
            </a:extLst>
          </p:cNvPr>
          <p:cNvSpPr/>
          <p:nvPr/>
        </p:nvSpPr>
        <p:spPr>
          <a:xfrm>
            <a:off x="2743201" y="4495615"/>
            <a:ext cx="7162799" cy="23623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200" kern="0" dirty="0">
              <a:solidFill>
                <a:srgbClr val="000000"/>
              </a:solidFill>
              <a:latin typeface="+mn-ea"/>
            </a:endParaRPr>
          </a:p>
          <a:p>
            <a:endParaRPr lang="en-US" altLang="ko-KR" sz="1200" kern="0" spc="0" dirty="0">
              <a:solidFill>
                <a:srgbClr val="000000"/>
              </a:solidFill>
              <a:effectLst/>
              <a:latin typeface="+mn-ea"/>
            </a:endParaRPr>
          </a:p>
          <a:p>
            <a:endParaRPr lang="en-US" altLang="ko-KR" sz="1200" kern="0" spc="0" dirty="0">
              <a:solidFill>
                <a:srgbClr val="000000"/>
              </a:solidFill>
              <a:effectLst/>
              <a:latin typeface="+mn-ea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66D0EF9-BADE-427D-91D6-1EF0D4516307}"/>
              </a:ext>
            </a:extLst>
          </p:cNvPr>
          <p:cNvGrpSpPr/>
          <p:nvPr/>
        </p:nvGrpSpPr>
        <p:grpSpPr>
          <a:xfrm>
            <a:off x="276836" y="269845"/>
            <a:ext cx="2171089" cy="977409"/>
            <a:chOff x="276836" y="269845"/>
            <a:chExt cx="2171089" cy="97740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A58E314-C773-4F36-8C88-B79D5D98B4F8}"/>
                </a:ext>
              </a:extLst>
            </p:cNvPr>
            <p:cNvSpPr txBox="1"/>
            <p:nvPr/>
          </p:nvSpPr>
          <p:spPr>
            <a:xfrm>
              <a:off x="276836" y="269845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과제명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2FC9F57-DA73-432C-ADB1-4C65C38E146D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ㅁㅈㅁㅈ</a:t>
              </a:r>
              <a:endParaRPr lang="en-US" altLang="ko-KR" sz="1200" dirty="0"/>
            </a:p>
            <a:p>
              <a:r>
                <a:rPr lang="en-US" altLang="ko-KR" sz="1200" dirty="0"/>
                <a:t>- </a:t>
              </a:r>
              <a:r>
                <a:rPr lang="ko-KR" altLang="en-US" sz="1200" dirty="0"/>
                <a:t>좋아하는 연예인의 착용 제품을 찾아주는 쇼핑 플랫폼 </a:t>
              </a:r>
              <a:endParaRPr lang="en-US" altLang="ko-KR" sz="1200" dirty="0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56FCDD1-8102-469E-963F-8CF798D512DC}"/>
              </a:ext>
            </a:extLst>
          </p:cNvPr>
          <p:cNvGrpSpPr/>
          <p:nvPr/>
        </p:nvGrpSpPr>
        <p:grpSpPr>
          <a:xfrm>
            <a:off x="276835" y="1456899"/>
            <a:ext cx="2171089" cy="608077"/>
            <a:chOff x="276836" y="1474033"/>
            <a:chExt cx="2171089" cy="60807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1D4FEC-A08E-42DB-9970-9FD7B36730CB}"/>
                </a:ext>
              </a:extLst>
            </p:cNvPr>
            <p:cNvSpPr txBox="1"/>
            <p:nvPr/>
          </p:nvSpPr>
          <p:spPr>
            <a:xfrm>
              <a:off x="276836" y="1474033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화면이름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5279311-CDE0-44BF-8410-51979300FD53}"/>
                </a:ext>
              </a:extLst>
            </p:cNvPr>
            <p:cNvSpPr txBox="1"/>
            <p:nvPr/>
          </p:nvSpPr>
          <p:spPr>
            <a:xfrm>
              <a:off x="276836" y="1805111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판매</a:t>
              </a:r>
              <a:r>
                <a:rPr lang="en-US" altLang="ko-KR" sz="1200" dirty="0"/>
                <a:t>01</a:t>
              </a: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E8B1C68-700F-45A9-8016-5ED0A02FFBE2}"/>
              </a:ext>
            </a:extLst>
          </p:cNvPr>
          <p:cNvGrpSpPr/>
          <p:nvPr/>
        </p:nvGrpSpPr>
        <p:grpSpPr>
          <a:xfrm>
            <a:off x="276835" y="2297123"/>
            <a:ext cx="2171089" cy="608077"/>
            <a:chOff x="276836" y="2678221"/>
            <a:chExt cx="2171089" cy="60807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A754930-80DC-40A4-874B-EBE42B054C69}"/>
                </a:ext>
              </a:extLst>
            </p:cNvPr>
            <p:cNvSpPr txBox="1"/>
            <p:nvPr/>
          </p:nvSpPr>
          <p:spPr>
            <a:xfrm>
              <a:off x="276836" y="2678221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화면코드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23439F9-C374-4017-AD5C-0C17D06FDD60}"/>
                </a:ext>
              </a:extLst>
            </p:cNvPr>
            <p:cNvSpPr txBox="1"/>
            <p:nvPr/>
          </p:nvSpPr>
          <p:spPr>
            <a:xfrm>
              <a:off x="276836" y="3009299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sales01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B60CFA0-0763-417B-8AE3-E4433CBD2755}"/>
              </a:ext>
            </a:extLst>
          </p:cNvPr>
          <p:cNvGrpSpPr/>
          <p:nvPr/>
        </p:nvGrpSpPr>
        <p:grpSpPr>
          <a:xfrm>
            <a:off x="276836" y="3104991"/>
            <a:ext cx="2171089" cy="608077"/>
            <a:chOff x="276836" y="3666966"/>
            <a:chExt cx="2171089" cy="60807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DBDFEAB-84D3-47DC-AEB0-DD14BE3C3381}"/>
                </a:ext>
              </a:extLst>
            </p:cNvPr>
            <p:cNvSpPr txBox="1"/>
            <p:nvPr/>
          </p:nvSpPr>
          <p:spPr>
            <a:xfrm>
              <a:off x="276836" y="3666966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작성자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E876C31-DEE5-4929-A872-47CFFD6D977C}"/>
                </a:ext>
              </a:extLst>
            </p:cNvPr>
            <p:cNvSpPr txBox="1"/>
            <p:nvPr/>
          </p:nvSpPr>
          <p:spPr>
            <a:xfrm>
              <a:off x="276836" y="3998044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팀원</a:t>
              </a:r>
              <a:r>
                <a:rPr lang="en-US" altLang="ko-KR" sz="1200" dirty="0"/>
                <a:t>: </a:t>
              </a:r>
              <a:r>
                <a:rPr lang="ko-KR" altLang="en-US" sz="1200" dirty="0"/>
                <a:t>이예지</a:t>
              </a:r>
              <a:endParaRPr lang="en-US" altLang="ko-KR" sz="1200" dirty="0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17EFCDDE-1130-408D-9BF1-4DAA52C217DC}"/>
              </a:ext>
            </a:extLst>
          </p:cNvPr>
          <p:cNvSpPr txBox="1"/>
          <p:nvPr/>
        </p:nvSpPr>
        <p:spPr>
          <a:xfrm>
            <a:off x="2724761" y="4495614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화면설명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A1DD512-4BF6-481A-95B3-0402591A68BA}"/>
              </a:ext>
            </a:extLst>
          </p:cNvPr>
          <p:cNvGrpSpPr/>
          <p:nvPr/>
        </p:nvGrpSpPr>
        <p:grpSpPr>
          <a:xfrm>
            <a:off x="276836" y="3936433"/>
            <a:ext cx="2171089" cy="608077"/>
            <a:chOff x="276836" y="269845"/>
            <a:chExt cx="2171089" cy="608077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2C757D1-6594-4C66-81E7-820AE4027158}"/>
                </a:ext>
              </a:extLst>
            </p:cNvPr>
            <p:cNvSpPr txBox="1"/>
            <p:nvPr/>
          </p:nvSpPr>
          <p:spPr>
            <a:xfrm>
              <a:off x="276836" y="26984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유의사항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86AE12A-76EC-49AD-A2BE-EBED9566CBB2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18FB9613-EB5E-E58D-7CA9-4A2B2C06F199}"/>
              </a:ext>
            </a:extLst>
          </p:cNvPr>
          <p:cNvSpPr txBox="1"/>
          <p:nvPr/>
        </p:nvSpPr>
        <p:spPr>
          <a:xfrm>
            <a:off x="2743201" y="4742801"/>
            <a:ext cx="71627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해당 이미지 상세정보 제공</a:t>
            </a:r>
            <a:endParaRPr lang="en-US" altLang="ko-KR" sz="14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CD28162-CE06-1BDB-8BC0-F341D67B3E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6714" y="269845"/>
            <a:ext cx="7159285" cy="426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3539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7CCAA0A-5307-48D3-9858-F46440A1DFFF}"/>
              </a:ext>
            </a:extLst>
          </p:cNvPr>
          <p:cNvSpPr/>
          <p:nvPr/>
        </p:nvSpPr>
        <p:spPr>
          <a:xfrm>
            <a:off x="0" y="2"/>
            <a:ext cx="9906000" cy="68579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0" dirty="0"/>
              <a:t>THE END</a:t>
            </a:r>
            <a:endParaRPr lang="ko-KR" altLang="en-US" sz="80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86AE12A-76EC-49AD-A2BE-EBED9566CBB2}"/>
              </a:ext>
            </a:extLst>
          </p:cNvPr>
          <p:cNvSpPr txBox="1"/>
          <p:nvPr/>
        </p:nvSpPr>
        <p:spPr>
          <a:xfrm>
            <a:off x="276836" y="4267511"/>
            <a:ext cx="21710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8803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>
            <a:extLst>
              <a:ext uri="{FF2B5EF4-FFF2-40B4-BE49-F238E27FC236}">
                <a16:creationId xmlns:a16="http://schemas.microsoft.com/office/drawing/2014/main" id="{DD90209C-56DF-4C97-81D5-7FDA0DFD2D9B}"/>
              </a:ext>
            </a:extLst>
          </p:cNvPr>
          <p:cNvSpPr txBox="1"/>
          <p:nvPr/>
        </p:nvSpPr>
        <p:spPr>
          <a:xfrm>
            <a:off x="422454" y="408446"/>
            <a:ext cx="19191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메뉴 구성</a:t>
            </a:r>
            <a:endParaRPr lang="ko-KR" altLang="en-US" sz="32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6266C6A5-3908-4920-BDF3-166795DE92EB}"/>
              </a:ext>
            </a:extLst>
          </p:cNvPr>
          <p:cNvCxnSpPr/>
          <p:nvPr/>
        </p:nvCxnSpPr>
        <p:spPr>
          <a:xfrm>
            <a:off x="553673" y="1098958"/>
            <a:ext cx="873294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A5059231-EF4B-B1DE-D5DF-B2B0A54A47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4191" y="1837294"/>
            <a:ext cx="6617617" cy="429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897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46">
            <a:extLst>
              <a:ext uri="{FF2B5EF4-FFF2-40B4-BE49-F238E27FC236}">
                <a16:creationId xmlns:a16="http://schemas.microsoft.com/office/drawing/2014/main" id="{90B8A392-76B3-38D8-D148-F3DB05186D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4926" y="269845"/>
            <a:ext cx="7161073" cy="4195563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17CCAA0A-5307-48D3-9858-F46440A1DFFF}"/>
              </a:ext>
            </a:extLst>
          </p:cNvPr>
          <p:cNvSpPr/>
          <p:nvPr/>
        </p:nvSpPr>
        <p:spPr>
          <a:xfrm>
            <a:off x="0" y="2"/>
            <a:ext cx="2743201" cy="68579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2EE50EF-1C64-4D24-A8FC-FEB31ECABF02}"/>
              </a:ext>
            </a:extLst>
          </p:cNvPr>
          <p:cNvSpPr/>
          <p:nvPr/>
        </p:nvSpPr>
        <p:spPr>
          <a:xfrm>
            <a:off x="2743201" y="4469067"/>
            <a:ext cx="7162799" cy="23889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200" kern="0" dirty="0">
              <a:solidFill>
                <a:srgbClr val="000000"/>
              </a:solidFill>
              <a:latin typeface="+mn-ea"/>
            </a:endParaRPr>
          </a:p>
          <a:p>
            <a:endParaRPr lang="en-US" altLang="ko-KR" sz="1200" kern="0" spc="0" dirty="0">
              <a:solidFill>
                <a:srgbClr val="000000"/>
              </a:solidFill>
              <a:effectLst/>
              <a:latin typeface="+mn-ea"/>
            </a:endParaRPr>
          </a:p>
          <a:p>
            <a:endParaRPr lang="en-US" altLang="ko-KR" sz="1200" kern="0" spc="0" dirty="0">
              <a:solidFill>
                <a:srgbClr val="000000"/>
              </a:solidFill>
              <a:effectLst/>
              <a:latin typeface="+mn-ea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66D0EF9-BADE-427D-91D6-1EF0D4516307}"/>
              </a:ext>
            </a:extLst>
          </p:cNvPr>
          <p:cNvGrpSpPr/>
          <p:nvPr/>
        </p:nvGrpSpPr>
        <p:grpSpPr>
          <a:xfrm>
            <a:off x="276836" y="269845"/>
            <a:ext cx="2171089" cy="977409"/>
            <a:chOff x="276836" y="269845"/>
            <a:chExt cx="2171089" cy="97740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A58E314-C773-4F36-8C88-B79D5D98B4F8}"/>
                </a:ext>
              </a:extLst>
            </p:cNvPr>
            <p:cNvSpPr txBox="1"/>
            <p:nvPr/>
          </p:nvSpPr>
          <p:spPr>
            <a:xfrm>
              <a:off x="276836" y="269845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과제명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2FC9F57-DA73-432C-ADB1-4C65C38E146D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ㅁㅈㅁㅈ</a:t>
              </a:r>
              <a:endParaRPr lang="en-US" altLang="ko-KR" sz="1200" dirty="0"/>
            </a:p>
            <a:p>
              <a:r>
                <a:rPr lang="en-US" altLang="ko-KR" sz="1200" dirty="0"/>
                <a:t>- </a:t>
              </a:r>
              <a:r>
                <a:rPr lang="ko-KR" altLang="en-US" sz="1200" dirty="0"/>
                <a:t>좋아하는 연예인의 착용 제품을 찾아주는 쇼핑 플랫폼 </a:t>
              </a:r>
              <a:endParaRPr lang="en-US" altLang="ko-KR" sz="1200" dirty="0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56FCDD1-8102-469E-963F-8CF798D512DC}"/>
              </a:ext>
            </a:extLst>
          </p:cNvPr>
          <p:cNvGrpSpPr/>
          <p:nvPr/>
        </p:nvGrpSpPr>
        <p:grpSpPr>
          <a:xfrm>
            <a:off x="276835" y="1456899"/>
            <a:ext cx="2171089" cy="608077"/>
            <a:chOff x="276836" y="1474033"/>
            <a:chExt cx="2171089" cy="60807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1D4FEC-A08E-42DB-9970-9FD7B36730CB}"/>
                </a:ext>
              </a:extLst>
            </p:cNvPr>
            <p:cNvSpPr txBox="1"/>
            <p:nvPr/>
          </p:nvSpPr>
          <p:spPr>
            <a:xfrm>
              <a:off x="276836" y="1474033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화면이름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5279311-CDE0-44BF-8410-51979300FD53}"/>
                </a:ext>
              </a:extLst>
            </p:cNvPr>
            <p:cNvSpPr txBox="1"/>
            <p:nvPr/>
          </p:nvSpPr>
          <p:spPr>
            <a:xfrm>
              <a:off x="276836" y="1805111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초기화면</a:t>
              </a:r>
              <a:endParaRPr lang="en-US" altLang="ko-KR" sz="1200" dirty="0"/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E8B1C68-700F-45A9-8016-5ED0A02FFBE2}"/>
              </a:ext>
            </a:extLst>
          </p:cNvPr>
          <p:cNvGrpSpPr/>
          <p:nvPr/>
        </p:nvGrpSpPr>
        <p:grpSpPr>
          <a:xfrm>
            <a:off x="276835" y="2297123"/>
            <a:ext cx="2171089" cy="608077"/>
            <a:chOff x="276836" y="2678221"/>
            <a:chExt cx="2171089" cy="60807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A754930-80DC-40A4-874B-EBE42B054C69}"/>
                </a:ext>
              </a:extLst>
            </p:cNvPr>
            <p:cNvSpPr txBox="1"/>
            <p:nvPr/>
          </p:nvSpPr>
          <p:spPr>
            <a:xfrm>
              <a:off x="276836" y="2678221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화면코드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23439F9-C374-4017-AD5C-0C17D06FDD60}"/>
                </a:ext>
              </a:extLst>
            </p:cNvPr>
            <p:cNvSpPr txBox="1"/>
            <p:nvPr/>
          </p:nvSpPr>
          <p:spPr>
            <a:xfrm>
              <a:off x="276836" y="3009299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Index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B60CFA0-0763-417B-8AE3-E4433CBD2755}"/>
              </a:ext>
            </a:extLst>
          </p:cNvPr>
          <p:cNvGrpSpPr/>
          <p:nvPr/>
        </p:nvGrpSpPr>
        <p:grpSpPr>
          <a:xfrm>
            <a:off x="276836" y="3104991"/>
            <a:ext cx="2171089" cy="608077"/>
            <a:chOff x="276836" y="3666966"/>
            <a:chExt cx="2171089" cy="60807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DBDFEAB-84D3-47DC-AEB0-DD14BE3C3381}"/>
                </a:ext>
              </a:extLst>
            </p:cNvPr>
            <p:cNvSpPr txBox="1"/>
            <p:nvPr/>
          </p:nvSpPr>
          <p:spPr>
            <a:xfrm>
              <a:off x="276836" y="3666966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작성자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E876C31-DEE5-4929-A872-47CFFD6D977C}"/>
                </a:ext>
              </a:extLst>
            </p:cNvPr>
            <p:cNvSpPr txBox="1"/>
            <p:nvPr/>
          </p:nvSpPr>
          <p:spPr>
            <a:xfrm>
              <a:off x="276836" y="3998044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팀원</a:t>
              </a:r>
              <a:r>
                <a:rPr lang="en-US" altLang="ko-KR" sz="1200" dirty="0"/>
                <a:t>: </a:t>
              </a:r>
              <a:r>
                <a:rPr lang="ko-KR" altLang="en-US" sz="1200" dirty="0"/>
                <a:t>이예지</a:t>
              </a:r>
              <a:endParaRPr lang="en-US" altLang="ko-KR" sz="1200" dirty="0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17EFCDDE-1130-408D-9BF1-4DAA52C217DC}"/>
              </a:ext>
            </a:extLst>
          </p:cNvPr>
          <p:cNvSpPr txBox="1"/>
          <p:nvPr/>
        </p:nvSpPr>
        <p:spPr>
          <a:xfrm>
            <a:off x="2724761" y="4491955"/>
            <a:ext cx="10054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화면설명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A1DD512-4BF6-481A-95B3-0402591A68BA}"/>
              </a:ext>
            </a:extLst>
          </p:cNvPr>
          <p:cNvGrpSpPr/>
          <p:nvPr/>
        </p:nvGrpSpPr>
        <p:grpSpPr>
          <a:xfrm>
            <a:off x="276836" y="3936433"/>
            <a:ext cx="2171089" cy="608077"/>
            <a:chOff x="276836" y="269845"/>
            <a:chExt cx="2171089" cy="608077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2C757D1-6594-4C66-81E7-820AE4027158}"/>
                </a:ext>
              </a:extLst>
            </p:cNvPr>
            <p:cNvSpPr txBox="1"/>
            <p:nvPr/>
          </p:nvSpPr>
          <p:spPr>
            <a:xfrm>
              <a:off x="276836" y="26984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유의사항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86AE12A-76EC-49AD-A2BE-EBED9566CBB2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200" dirty="0"/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18FB9613-EB5E-E58D-7CA9-4A2B2C06F199}"/>
              </a:ext>
            </a:extLst>
          </p:cNvPr>
          <p:cNvSpPr txBox="1"/>
          <p:nvPr/>
        </p:nvSpPr>
        <p:spPr>
          <a:xfrm>
            <a:off x="2743201" y="4742801"/>
            <a:ext cx="716279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kern="0" spc="0" dirty="0">
                <a:solidFill>
                  <a:srgbClr val="000000"/>
                </a:solidFill>
                <a:effectLst/>
                <a:latin typeface="+mn-ea"/>
              </a:rPr>
              <a:t>① 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index</a:t>
            </a: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로 이동</a:t>
            </a:r>
            <a:endParaRPr lang="en-US" altLang="ko-KR" sz="1400" dirty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1400" kern="0" spc="0" dirty="0">
                <a:solidFill>
                  <a:srgbClr val="000000"/>
                </a:solidFill>
                <a:effectLst/>
                <a:latin typeface="+mn-ea"/>
              </a:rPr>
              <a:t>② </a:t>
            </a:r>
            <a:r>
              <a:rPr lang="ko-KR" altLang="en-US" sz="1400" kern="0" dirty="0">
                <a:solidFill>
                  <a:srgbClr val="000000"/>
                </a:solidFill>
                <a:latin typeface="+mn-ea"/>
              </a:rPr>
              <a:t>풀다운 메뉴바 나타남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+mn-ea"/>
              </a:rPr>
              <a:t> </a:t>
            </a:r>
            <a:endParaRPr lang="en-US" altLang="ko-KR" sz="1400" kern="0" spc="0" dirty="0">
              <a:solidFill>
                <a:srgbClr val="000000"/>
              </a:solidFill>
              <a:effectLst/>
              <a:latin typeface="+mn-ea"/>
            </a:endParaRPr>
          </a:p>
          <a:p>
            <a:r>
              <a:rPr lang="ko-KR" altLang="en-US" sz="1400" kern="0" spc="0" dirty="0">
                <a:solidFill>
                  <a:srgbClr val="000000"/>
                </a:solidFill>
                <a:effectLst/>
                <a:latin typeface="+mn-ea"/>
              </a:rPr>
              <a:t>③ 비로그인 시 </a:t>
            </a:r>
            <a:r>
              <a:rPr lang="en-US" altLang="ko-KR" sz="1400" kern="0" dirty="0">
                <a:solidFill>
                  <a:srgbClr val="000000"/>
                </a:solidFill>
                <a:latin typeface="+mn-ea"/>
              </a:rPr>
              <a:t>service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+mn-ea"/>
              </a:rPr>
              <a:t>로 이동 불가</a:t>
            </a:r>
            <a:endParaRPr lang="en-US" altLang="ko-KR" sz="1400" kern="0" spc="0" dirty="0">
              <a:solidFill>
                <a:srgbClr val="000000"/>
              </a:solidFill>
              <a:effectLst/>
              <a:latin typeface="+mn-ea"/>
            </a:endParaRPr>
          </a:p>
          <a:p>
            <a:r>
              <a:rPr lang="ko-KR" altLang="en-US" sz="1400" kern="0" dirty="0">
                <a:solidFill>
                  <a:srgbClr val="000000"/>
                </a:solidFill>
                <a:latin typeface="+mn-ea"/>
              </a:rPr>
              <a:t>④ </a:t>
            </a:r>
            <a:r>
              <a:rPr lang="en-US" altLang="ko-KR" sz="1400" kern="0" dirty="0">
                <a:solidFill>
                  <a:srgbClr val="000000"/>
                </a:solidFill>
                <a:latin typeface="+mn-ea"/>
              </a:rPr>
              <a:t>ask</a:t>
            </a:r>
            <a:r>
              <a:rPr lang="ko-KR" altLang="en-US" sz="1400" kern="0" dirty="0">
                <a:solidFill>
                  <a:srgbClr val="000000"/>
                </a:solidFill>
                <a:latin typeface="+mn-ea"/>
              </a:rPr>
              <a:t>로 이동</a:t>
            </a:r>
            <a:endParaRPr lang="en-US" altLang="ko-KR" sz="1400" kern="0" dirty="0">
              <a:solidFill>
                <a:srgbClr val="000000"/>
              </a:solidFill>
              <a:latin typeface="+mn-ea"/>
            </a:endParaRPr>
          </a:p>
          <a:p>
            <a:r>
              <a:rPr lang="ko-KR" altLang="en-US" sz="14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⑤ 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login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으로 이동</a:t>
            </a:r>
            <a:endParaRPr lang="en-US" altLang="ko-KR" sz="14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4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⑥ </a:t>
            </a:r>
            <a:r>
              <a:rPr lang="en-US" altLang="ko-KR" sz="14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sign_up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으로 이동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4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60CF90-7980-463F-7642-751F50500693}"/>
              </a:ext>
            </a:extLst>
          </p:cNvPr>
          <p:cNvSpPr txBox="1"/>
          <p:nvPr/>
        </p:nvSpPr>
        <p:spPr>
          <a:xfrm>
            <a:off x="2538017" y="160663"/>
            <a:ext cx="3417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+mn-ea"/>
              </a:rPr>
              <a:t>①</a:t>
            </a:r>
            <a:endParaRPr lang="ko-KR" altLang="en-US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22168CD-1E67-6FBD-2984-5F3FCD163271}"/>
              </a:ext>
            </a:extLst>
          </p:cNvPr>
          <p:cNvSpPr txBox="1"/>
          <p:nvPr/>
        </p:nvSpPr>
        <p:spPr>
          <a:xfrm>
            <a:off x="4897915" y="160663"/>
            <a:ext cx="3833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②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977C844-2836-37C4-FA2D-9D440DE8F19B}"/>
              </a:ext>
            </a:extLst>
          </p:cNvPr>
          <p:cNvSpPr txBox="1"/>
          <p:nvPr/>
        </p:nvSpPr>
        <p:spPr>
          <a:xfrm>
            <a:off x="5982879" y="160663"/>
            <a:ext cx="3417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③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8B879FE-6683-4A8E-356D-847239070D64}"/>
              </a:ext>
            </a:extLst>
          </p:cNvPr>
          <p:cNvSpPr txBox="1"/>
          <p:nvPr/>
        </p:nvSpPr>
        <p:spPr>
          <a:xfrm>
            <a:off x="6742180" y="160663"/>
            <a:ext cx="3417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④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D2925EB-9E1E-A359-01C9-18E8D6F8D3B1}"/>
              </a:ext>
            </a:extLst>
          </p:cNvPr>
          <p:cNvSpPr txBox="1"/>
          <p:nvPr/>
        </p:nvSpPr>
        <p:spPr>
          <a:xfrm>
            <a:off x="3257775" y="3343736"/>
            <a:ext cx="3417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③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F5F785B-DE09-2D2B-C9B7-37254BFB2CA1}"/>
              </a:ext>
            </a:extLst>
          </p:cNvPr>
          <p:cNvSpPr txBox="1"/>
          <p:nvPr/>
        </p:nvSpPr>
        <p:spPr>
          <a:xfrm>
            <a:off x="5604708" y="3330295"/>
            <a:ext cx="3781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④</a:t>
            </a:r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4AACE2B-DB5C-2DCA-55BC-2FAD68FBE16F}"/>
              </a:ext>
            </a:extLst>
          </p:cNvPr>
          <p:cNvSpPr txBox="1"/>
          <p:nvPr/>
        </p:nvSpPr>
        <p:spPr>
          <a:xfrm>
            <a:off x="7994148" y="3333233"/>
            <a:ext cx="3781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④</a:t>
            </a:r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B2A137A-FCD4-A213-9617-B07F00B38C2D}"/>
              </a:ext>
            </a:extLst>
          </p:cNvPr>
          <p:cNvSpPr txBox="1"/>
          <p:nvPr/>
        </p:nvSpPr>
        <p:spPr>
          <a:xfrm>
            <a:off x="5604707" y="1548728"/>
            <a:ext cx="3781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③</a:t>
            </a:r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7883D28-1F75-B231-B117-3E8D97BE6307}"/>
              </a:ext>
            </a:extLst>
          </p:cNvPr>
          <p:cNvSpPr txBox="1"/>
          <p:nvPr/>
        </p:nvSpPr>
        <p:spPr>
          <a:xfrm>
            <a:off x="8537107" y="160663"/>
            <a:ext cx="3417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⑤</a:t>
            </a:r>
            <a:endParaRPr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6152774-8CC2-D245-AD09-489F6C5A47D4}"/>
              </a:ext>
            </a:extLst>
          </p:cNvPr>
          <p:cNvSpPr txBox="1"/>
          <p:nvPr/>
        </p:nvSpPr>
        <p:spPr>
          <a:xfrm>
            <a:off x="9086610" y="157004"/>
            <a:ext cx="3417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8993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7CCAA0A-5307-48D3-9858-F46440A1DFFF}"/>
              </a:ext>
            </a:extLst>
          </p:cNvPr>
          <p:cNvSpPr/>
          <p:nvPr/>
        </p:nvSpPr>
        <p:spPr>
          <a:xfrm>
            <a:off x="0" y="2"/>
            <a:ext cx="2743201" cy="68579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2EE50EF-1C64-4D24-A8FC-FEB31ECABF02}"/>
              </a:ext>
            </a:extLst>
          </p:cNvPr>
          <p:cNvSpPr/>
          <p:nvPr/>
        </p:nvSpPr>
        <p:spPr>
          <a:xfrm>
            <a:off x="2743201" y="4469067"/>
            <a:ext cx="7162799" cy="23889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200" kern="0" dirty="0">
              <a:solidFill>
                <a:srgbClr val="000000"/>
              </a:solidFill>
              <a:latin typeface="+mn-ea"/>
            </a:endParaRPr>
          </a:p>
          <a:p>
            <a:endParaRPr lang="en-US" altLang="ko-KR" sz="1200" kern="0" spc="0" dirty="0">
              <a:solidFill>
                <a:srgbClr val="000000"/>
              </a:solidFill>
              <a:effectLst/>
              <a:latin typeface="+mn-ea"/>
            </a:endParaRPr>
          </a:p>
          <a:p>
            <a:endParaRPr lang="en-US" altLang="ko-KR" sz="1200" kern="0" spc="0" dirty="0">
              <a:solidFill>
                <a:srgbClr val="000000"/>
              </a:solidFill>
              <a:effectLst/>
              <a:latin typeface="+mn-ea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66D0EF9-BADE-427D-91D6-1EF0D4516307}"/>
              </a:ext>
            </a:extLst>
          </p:cNvPr>
          <p:cNvGrpSpPr/>
          <p:nvPr/>
        </p:nvGrpSpPr>
        <p:grpSpPr>
          <a:xfrm>
            <a:off x="276836" y="269845"/>
            <a:ext cx="2171089" cy="977409"/>
            <a:chOff x="276836" y="269845"/>
            <a:chExt cx="2171089" cy="97740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A58E314-C773-4F36-8C88-B79D5D98B4F8}"/>
                </a:ext>
              </a:extLst>
            </p:cNvPr>
            <p:cNvSpPr txBox="1"/>
            <p:nvPr/>
          </p:nvSpPr>
          <p:spPr>
            <a:xfrm>
              <a:off x="276836" y="269845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과제명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2FC9F57-DA73-432C-ADB1-4C65C38E146D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ㅁㅈㅁㅈ</a:t>
              </a:r>
              <a:endParaRPr lang="en-US" altLang="ko-KR" sz="1200" dirty="0"/>
            </a:p>
            <a:p>
              <a:r>
                <a:rPr lang="en-US" altLang="ko-KR" sz="1200" dirty="0"/>
                <a:t>- </a:t>
              </a:r>
              <a:r>
                <a:rPr lang="ko-KR" altLang="en-US" sz="1200" dirty="0"/>
                <a:t>좋아하는 연예인의 착용 제품을 찾아주는 쇼핑 플랫폼 </a:t>
              </a:r>
              <a:endParaRPr lang="en-US" altLang="ko-KR" sz="1200" dirty="0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56FCDD1-8102-469E-963F-8CF798D512DC}"/>
              </a:ext>
            </a:extLst>
          </p:cNvPr>
          <p:cNvGrpSpPr/>
          <p:nvPr/>
        </p:nvGrpSpPr>
        <p:grpSpPr>
          <a:xfrm>
            <a:off x="276835" y="1456899"/>
            <a:ext cx="2171089" cy="608077"/>
            <a:chOff x="276836" y="1474033"/>
            <a:chExt cx="2171089" cy="60807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1D4FEC-A08E-42DB-9970-9FD7B36730CB}"/>
                </a:ext>
              </a:extLst>
            </p:cNvPr>
            <p:cNvSpPr txBox="1"/>
            <p:nvPr/>
          </p:nvSpPr>
          <p:spPr>
            <a:xfrm>
              <a:off x="276836" y="1474033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화면이름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5279311-CDE0-44BF-8410-51979300FD53}"/>
                </a:ext>
              </a:extLst>
            </p:cNvPr>
            <p:cNvSpPr txBox="1"/>
            <p:nvPr/>
          </p:nvSpPr>
          <p:spPr>
            <a:xfrm>
              <a:off x="276836" y="1805111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메인화면</a:t>
              </a:r>
              <a:endParaRPr lang="en-US" altLang="ko-KR" sz="1200" dirty="0"/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E8B1C68-700F-45A9-8016-5ED0A02FFBE2}"/>
              </a:ext>
            </a:extLst>
          </p:cNvPr>
          <p:cNvGrpSpPr/>
          <p:nvPr/>
        </p:nvGrpSpPr>
        <p:grpSpPr>
          <a:xfrm>
            <a:off x="276835" y="2297123"/>
            <a:ext cx="2171089" cy="608077"/>
            <a:chOff x="276836" y="2678221"/>
            <a:chExt cx="2171089" cy="60807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A754930-80DC-40A4-874B-EBE42B054C69}"/>
                </a:ext>
              </a:extLst>
            </p:cNvPr>
            <p:cNvSpPr txBox="1"/>
            <p:nvPr/>
          </p:nvSpPr>
          <p:spPr>
            <a:xfrm>
              <a:off x="276836" y="2678221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화면코드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23439F9-C374-4017-AD5C-0C17D06FDD60}"/>
                </a:ext>
              </a:extLst>
            </p:cNvPr>
            <p:cNvSpPr txBox="1"/>
            <p:nvPr/>
          </p:nvSpPr>
          <p:spPr>
            <a:xfrm>
              <a:off x="276836" y="3009299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main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B60CFA0-0763-417B-8AE3-E4433CBD2755}"/>
              </a:ext>
            </a:extLst>
          </p:cNvPr>
          <p:cNvGrpSpPr/>
          <p:nvPr/>
        </p:nvGrpSpPr>
        <p:grpSpPr>
          <a:xfrm>
            <a:off x="276836" y="3104991"/>
            <a:ext cx="2171089" cy="608077"/>
            <a:chOff x="276836" y="3666966"/>
            <a:chExt cx="2171089" cy="60807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DBDFEAB-84D3-47DC-AEB0-DD14BE3C3381}"/>
                </a:ext>
              </a:extLst>
            </p:cNvPr>
            <p:cNvSpPr txBox="1"/>
            <p:nvPr/>
          </p:nvSpPr>
          <p:spPr>
            <a:xfrm>
              <a:off x="276836" y="3666966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작성자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E876C31-DEE5-4929-A872-47CFFD6D977C}"/>
                </a:ext>
              </a:extLst>
            </p:cNvPr>
            <p:cNvSpPr txBox="1"/>
            <p:nvPr/>
          </p:nvSpPr>
          <p:spPr>
            <a:xfrm>
              <a:off x="276836" y="3998044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팀원</a:t>
              </a:r>
              <a:r>
                <a:rPr lang="en-US" altLang="ko-KR" sz="1200" dirty="0"/>
                <a:t>: </a:t>
              </a:r>
              <a:r>
                <a:rPr lang="ko-KR" altLang="en-US" sz="1200" dirty="0"/>
                <a:t>이예지</a:t>
              </a:r>
              <a:endParaRPr lang="en-US" altLang="ko-KR" sz="1200" dirty="0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17EFCDDE-1130-408D-9BF1-4DAA52C217DC}"/>
              </a:ext>
            </a:extLst>
          </p:cNvPr>
          <p:cNvSpPr txBox="1"/>
          <p:nvPr/>
        </p:nvSpPr>
        <p:spPr>
          <a:xfrm>
            <a:off x="2724761" y="4495614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화면설명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A1DD512-4BF6-481A-95B3-0402591A68BA}"/>
              </a:ext>
            </a:extLst>
          </p:cNvPr>
          <p:cNvGrpSpPr/>
          <p:nvPr/>
        </p:nvGrpSpPr>
        <p:grpSpPr>
          <a:xfrm>
            <a:off x="276836" y="3936433"/>
            <a:ext cx="2171089" cy="608077"/>
            <a:chOff x="276836" y="269845"/>
            <a:chExt cx="2171089" cy="608077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2C757D1-6594-4C66-81E7-820AE4027158}"/>
                </a:ext>
              </a:extLst>
            </p:cNvPr>
            <p:cNvSpPr txBox="1"/>
            <p:nvPr/>
          </p:nvSpPr>
          <p:spPr>
            <a:xfrm>
              <a:off x="276836" y="26984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유의사항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86AE12A-76EC-49AD-A2BE-EBED9566CBB2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18FB9613-EB5E-E58D-7CA9-4A2B2C06F199}"/>
              </a:ext>
            </a:extLst>
          </p:cNvPr>
          <p:cNvSpPr txBox="1"/>
          <p:nvPr/>
        </p:nvSpPr>
        <p:spPr>
          <a:xfrm>
            <a:off x="2743201" y="4742801"/>
            <a:ext cx="716279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kern="0" spc="0" dirty="0">
                <a:solidFill>
                  <a:srgbClr val="000000"/>
                </a:solidFill>
                <a:effectLst/>
                <a:latin typeface="+mn-ea"/>
              </a:rPr>
              <a:t>①</a:t>
            </a:r>
            <a:r>
              <a:rPr lang="en-US" altLang="ko-KR" sz="1400" dirty="0">
                <a:latin typeface="+mn-ea"/>
              </a:rPr>
              <a:t>~</a:t>
            </a:r>
            <a:r>
              <a:rPr lang="ko-KR" altLang="en-US" sz="1400" kern="0" dirty="0">
                <a:solidFill>
                  <a:srgbClr val="000000"/>
                </a:solidFill>
                <a:latin typeface="+mn-ea"/>
              </a:rPr>
              <a:t>④ 동일</a:t>
            </a:r>
            <a:endParaRPr lang="en-US" altLang="ko-KR" sz="1400" kern="0" dirty="0">
              <a:solidFill>
                <a:srgbClr val="000000"/>
              </a:solidFill>
              <a:latin typeface="+mn-ea"/>
            </a:endParaRPr>
          </a:p>
          <a:p>
            <a:r>
              <a:rPr lang="ko-KR" altLang="en-US" sz="14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⑤ 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index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로 이동</a:t>
            </a:r>
            <a:endParaRPr lang="en-US" altLang="ko-KR" sz="14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4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⑥ 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mypage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로 이동</a:t>
            </a:r>
            <a:endParaRPr lang="en-US" altLang="ko-KR" sz="14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56EF15-D6AB-7B1D-CCB6-BB5E336FFB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1" y="269846"/>
            <a:ext cx="7162798" cy="419922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1587F2B-9BF5-15D0-28A4-A0C123F9A669}"/>
              </a:ext>
            </a:extLst>
          </p:cNvPr>
          <p:cNvSpPr txBox="1"/>
          <p:nvPr/>
        </p:nvSpPr>
        <p:spPr>
          <a:xfrm>
            <a:off x="8274378" y="231591"/>
            <a:ext cx="3794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⑤</a:t>
            </a:r>
            <a:endParaRPr lang="ko-KR" altLang="en-US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1F8940E-D3BF-10BE-BFFE-E24105A7903B}"/>
              </a:ext>
            </a:extLst>
          </p:cNvPr>
          <p:cNvSpPr txBox="1"/>
          <p:nvPr/>
        </p:nvSpPr>
        <p:spPr>
          <a:xfrm>
            <a:off x="8949083" y="231591"/>
            <a:ext cx="3417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⑥</a:t>
            </a:r>
            <a:endParaRPr lang="ko-KR" altLang="en-US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9EDE544-C490-6CB8-47C4-57423C5553A5}"/>
              </a:ext>
            </a:extLst>
          </p:cNvPr>
          <p:cNvSpPr txBox="1"/>
          <p:nvPr/>
        </p:nvSpPr>
        <p:spPr>
          <a:xfrm>
            <a:off x="2709077" y="182859"/>
            <a:ext cx="3417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+mn-ea"/>
              </a:rPr>
              <a:t>①</a:t>
            </a:r>
            <a:endParaRPr lang="ko-KR" altLang="en-US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01F75D1-1DE9-8B1B-E372-6BD67B032BB0}"/>
              </a:ext>
            </a:extLst>
          </p:cNvPr>
          <p:cNvSpPr txBox="1"/>
          <p:nvPr/>
        </p:nvSpPr>
        <p:spPr>
          <a:xfrm>
            <a:off x="4864814" y="182859"/>
            <a:ext cx="3700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②</a:t>
            </a:r>
            <a:endParaRPr lang="ko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3D4C21D-F043-132D-906C-073ED7F9FDED}"/>
              </a:ext>
            </a:extLst>
          </p:cNvPr>
          <p:cNvSpPr txBox="1"/>
          <p:nvPr/>
        </p:nvSpPr>
        <p:spPr>
          <a:xfrm>
            <a:off x="5939877" y="182859"/>
            <a:ext cx="3417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③</a:t>
            </a:r>
            <a:endParaRPr lang="ko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8EC00B6-7355-595E-F5B7-80045E5C46F2}"/>
              </a:ext>
            </a:extLst>
          </p:cNvPr>
          <p:cNvSpPr txBox="1"/>
          <p:nvPr/>
        </p:nvSpPr>
        <p:spPr>
          <a:xfrm>
            <a:off x="6720674" y="182859"/>
            <a:ext cx="3605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④</a:t>
            </a:r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22B1CDB-F339-007E-8E5D-AC58ABF2450B}"/>
              </a:ext>
            </a:extLst>
          </p:cNvPr>
          <p:cNvSpPr txBox="1"/>
          <p:nvPr/>
        </p:nvSpPr>
        <p:spPr>
          <a:xfrm>
            <a:off x="5598156" y="1626176"/>
            <a:ext cx="3417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+mn-ea"/>
              </a:rPr>
              <a:t>③</a:t>
            </a:r>
            <a:endParaRPr lang="ko-KR" altLang="en-US" b="1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2B27838-CFCE-B1A8-0040-9F978FA9E2C2}"/>
              </a:ext>
            </a:extLst>
          </p:cNvPr>
          <p:cNvSpPr txBox="1"/>
          <p:nvPr/>
        </p:nvSpPr>
        <p:spPr>
          <a:xfrm>
            <a:off x="3248522" y="3452438"/>
            <a:ext cx="3417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+mn-ea"/>
              </a:rPr>
              <a:t>③</a:t>
            </a:r>
            <a:endParaRPr lang="ko-KR" altLang="en-US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BC8BA7D-4881-9223-DFF3-4F19CA46C8B0}"/>
              </a:ext>
            </a:extLst>
          </p:cNvPr>
          <p:cNvSpPr txBox="1"/>
          <p:nvPr/>
        </p:nvSpPr>
        <p:spPr>
          <a:xfrm>
            <a:off x="5559357" y="3454906"/>
            <a:ext cx="3417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④</a:t>
            </a:r>
            <a:endParaRPr lang="ko-KR" alt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ED0B496-825D-4AA6-6F57-95452EAEE3EE}"/>
              </a:ext>
            </a:extLst>
          </p:cNvPr>
          <p:cNvSpPr txBox="1"/>
          <p:nvPr/>
        </p:nvSpPr>
        <p:spPr>
          <a:xfrm>
            <a:off x="8019854" y="3445479"/>
            <a:ext cx="3417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④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4784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51774087-E200-9A23-5A5D-70276F333D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7130" y="269846"/>
            <a:ext cx="7162799" cy="4199222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17CCAA0A-5307-48D3-9858-F46440A1DFFF}"/>
              </a:ext>
            </a:extLst>
          </p:cNvPr>
          <p:cNvSpPr/>
          <p:nvPr/>
        </p:nvSpPr>
        <p:spPr>
          <a:xfrm>
            <a:off x="0" y="2"/>
            <a:ext cx="2743201" cy="68579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2EE50EF-1C64-4D24-A8FC-FEB31ECABF02}"/>
              </a:ext>
            </a:extLst>
          </p:cNvPr>
          <p:cNvSpPr/>
          <p:nvPr/>
        </p:nvSpPr>
        <p:spPr>
          <a:xfrm>
            <a:off x="2743201" y="4469067"/>
            <a:ext cx="7162799" cy="23889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200" kern="0" dirty="0">
              <a:solidFill>
                <a:srgbClr val="000000"/>
              </a:solidFill>
              <a:latin typeface="+mn-ea"/>
            </a:endParaRPr>
          </a:p>
          <a:p>
            <a:endParaRPr lang="en-US" altLang="ko-KR" sz="1200" kern="0" spc="0" dirty="0">
              <a:solidFill>
                <a:srgbClr val="000000"/>
              </a:solidFill>
              <a:effectLst/>
              <a:latin typeface="+mn-ea"/>
            </a:endParaRPr>
          </a:p>
          <a:p>
            <a:endParaRPr lang="en-US" altLang="ko-KR" sz="1200" kern="0" spc="0" dirty="0">
              <a:solidFill>
                <a:srgbClr val="000000"/>
              </a:solidFill>
              <a:effectLst/>
              <a:latin typeface="+mn-ea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66D0EF9-BADE-427D-91D6-1EF0D4516307}"/>
              </a:ext>
            </a:extLst>
          </p:cNvPr>
          <p:cNvGrpSpPr/>
          <p:nvPr/>
        </p:nvGrpSpPr>
        <p:grpSpPr>
          <a:xfrm>
            <a:off x="276836" y="269845"/>
            <a:ext cx="2171089" cy="977409"/>
            <a:chOff x="276836" y="269845"/>
            <a:chExt cx="2171089" cy="97740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A58E314-C773-4F36-8C88-B79D5D98B4F8}"/>
                </a:ext>
              </a:extLst>
            </p:cNvPr>
            <p:cNvSpPr txBox="1"/>
            <p:nvPr/>
          </p:nvSpPr>
          <p:spPr>
            <a:xfrm>
              <a:off x="276836" y="269845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과제명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2FC9F57-DA73-432C-ADB1-4C65C38E146D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ㅁㅈㅁㅈ</a:t>
              </a:r>
              <a:endParaRPr lang="en-US" altLang="ko-KR" sz="1200" dirty="0"/>
            </a:p>
            <a:p>
              <a:r>
                <a:rPr lang="en-US" altLang="ko-KR" sz="1200" dirty="0"/>
                <a:t>- </a:t>
              </a:r>
              <a:r>
                <a:rPr lang="ko-KR" altLang="en-US" sz="1200" dirty="0"/>
                <a:t>좋아하는 연예인의 착용 제품을 찾아주는 쇼핑 플랫폼 </a:t>
              </a:r>
              <a:endParaRPr lang="en-US" altLang="ko-KR" sz="1200" dirty="0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56FCDD1-8102-469E-963F-8CF798D512DC}"/>
              </a:ext>
            </a:extLst>
          </p:cNvPr>
          <p:cNvGrpSpPr/>
          <p:nvPr/>
        </p:nvGrpSpPr>
        <p:grpSpPr>
          <a:xfrm>
            <a:off x="276835" y="1456899"/>
            <a:ext cx="2171089" cy="608077"/>
            <a:chOff x="276836" y="1474033"/>
            <a:chExt cx="2171089" cy="60807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1D4FEC-A08E-42DB-9970-9FD7B36730CB}"/>
                </a:ext>
              </a:extLst>
            </p:cNvPr>
            <p:cNvSpPr txBox="1"/>
            <p:nvPr/>
          </p:nvSpPr>
          <p:spPr>
            <a:xfrm>
              <a:off x="276836" y="1474033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화면이름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5279311-CDE0-44BF-8410-51979300FD53}"/>
                </a:ext>
              </a:extLst>
            </p:cNvPr>
            <p:cNvSpPr txBox="1"/>
            <p:nvPr/>
          </p:nvSpPr>
          <p:spPr>
            <a:xfrm>
              <a:off x="276836" y="1805111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회원가입</a:t>
              </a:r>
              <a:endParaRPr lang="en-US" altLang="ko-KR" sz="1200" dirty="0"/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E8B1C68-700F-45A9-8016-5ED0A02FFBE2}"/>
              </a:ext>
            </a:extLst>
          </p:cNvPr>
          <p:cNvGrpSpPr/>
          <p:nvPr/>
        </p:nvGrpSpPr>
        <p:grpSpPr>
          <a:xfrm>
            <a:off x="276835" y="2297123"/>
            <a:ext cx="2171089" cy="608077"/>
            <a:chOff x="276836" y="2678221"/>
            <a:chExt cx="2171089" cy="60807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A754930-80DC-40A4-874B-EBE42B054C69}"/>
                </a:ext>
              </a:extLst>
            </p:cNvPr>
            <p:cNvSpPr txBox="1"/>
            <p:nvPr/>
          </p:nvSpPr>
          <p:spPr>
            <a:xfrm>
              <a:off x="276836" y="2678221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화면코드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23439F9-C374-4017-AD5C-0C17D06FDD60}"/>
                </a:ext>
              </a:extLst>
            </p:cNvPr>
            <p:cNvSpPr txBox="1"/>
            <p:nvPr/>
          </p:nvSpPr>
          <p:spPr>
            <a:xfrm>
              <a:off x="276836" y="3009299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/>
                <a:t>sign_up</a:t>
              </a:r>
              <a:endParaRPr lang="en-US" altLang="ko-KR" sz="1200" dirty="0"/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B60CFA0-0763-417B-8AE3-E4433CBD2755}"/>
              </a:ext>
            </a:extLst>
          </p:cNvPr>
          <p:cNvGrpSpPr/>
          <p:nvPr/>
        </p:nvGrpSpPr>
        <p:grpSpPr>
          <a:xfrm>
            <a:off x="276836" y="3104991"/>
            <a:ext cx="2171089" cy="608077"/>
            <a:chOff x="276836" y="3666966"/>
            <a:chExt cx="2171089" cy="60807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DBDFEAB-84D3-47DC-AEB0-DD14BE3C3381}"/>
                </a:ext>
              </a:extLst>
            </p:cNvPr>
            <p:cNvSpPr txBox="1"/>
            <p:nvPr/>
          </p:nvSpPr>
          <p:spPr>
            <a:xfrm>
              <a:off x="276836" y="3666966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작성자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E876C31-DEE5-4929-A872-47CFFD6D977C}"/>
                </a:ext>
              </a:extLst>
            </p:cNvPr>
            <p:cNvSpPr txBox="1"/>
            <p:nvPr/>
          </p:nvSpPr>
          <p:spPr>
            <a:xfrm>
              <a:off x="276836" y="3998044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팀원</a:t>
              </a:r>
              <a:r>
                <a:rPr lang="en-US" altLang="ko-KR" sz="1200" dirty="0"/>
                <a:t>: </a:t>
              </a:r>
              <a:r>
                <a:rPr lang="ko-KR" altLang="en-US" sz="1200" dirty="0"/>
                <a:t>이예지</a:t>
              </a:r>
              <a:endParaRPr lang="en-US" altLang="ko-KR" sz="1200" dirty="0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17EFCDDE-1130-408D-9BF1-4DAA52C217DC}"/>
              </a:ext>
            </a:extLst>
          </p:cNvPr>
          <p:cNvSpPr txBox="1"/>
          <p:nvPr/>
        </p:nvSpPr>
        <p:spPr>
          <a:xfrm>
            <a:off x="2724761" y="4495614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화면설명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A1DD512-4BF6-481A-95B3-0402591A68BA}"/>
              </a:ext>
            </a:extLst>
          </p:cNvPr>
          <p:cNvGrpSpPr/>
          <p:nvPr/>
        </p:nvGrpSpPr>
        <p:grpSpPr>
          <a:xfrm>
            <a:off x="276836" y="3936433"/>
            <a:ext cx="2171089" cy="608077"/>
            <a:chOff x="276836" y="269845"/>
            <a:chExt cx="2171089" cy="608077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2C757D1-6594-4C66-81E7-820AE4027158}"/>
                </a:ext>
              </a:extLst>
            </p:cNvPr>
            <p:cNvSpPr txBox="1"/>
            <p:nvPr/>
          </p:nvSpPr>
          <p:spPr>
            <a:xfrm>
              <a:off x="276836" y="26984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유의사항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86AE12A-76EC-49AD-A2BE-EBED9566CBB2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18FB9613-EB5E-E58D-7CA9-4A2B2C06F199}"/>
              </a:ext>
            </a:extLst>
          </p:cNvPr>
          <p:cNvSpPr txBox="1"/>
          <p:nvPr/>
        </p:nvSpPr>
        <p:spPr>
          <a:xfrm>
            <a:off x="2743201" y="4742801"/>
            <a:ext cx="716279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kern="0" spc="0" dirty="0">
                <a:solidFill>
                  <a:srgbClr val="000000"/>
                </a:solidFill>
                <a:effectLst/>
                <a:latin typeface="+mn-ea"/>
              </a:rPr>
              <a:t>① 모든 체크란에 체크표시</a:t>
            </a:r>
            <a:endParaRPr lang="en-US" altLang="ko-KR" sz="1400" kern="0" spc="0" dirty="0">
              <a:solidFill>
                <a:srgbClr val="000000"/>
              </a:solidFill>
              <a:effectLst/>
              <a:latin typeface="+mn-ea"/>
            </a:endParaRPr>
          </a:p>
          <a:p>
            <a:r>
              <a:rPr lang="ko-KR" altLang="en-US" sz="1400" kern="0" spc="0" dirty="0">
                <a:solidFill>
                  <a:srgbClr val="000000"/>
                </a:solidFill>
                <a:effectLst/>
                <a:latin typeface="+mn-ea"/>
              </a:rPr>
              <a:t>② 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+mn-ea"/>
              </a:rPr>
              <a:t>index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+mn-ea"/>
              </a:rPr>
              <a:t>로 이동</a:t>
            </a:r>
            <a:endParaRPr lang="en-US" altLang="ko-KR" sz="1400" kern="0" spc="0" dirty="0">
              <a:solidFill>
                <a:srgbClr val="000000"/>
              </a:solidFill>
              <a:effectLst/>
              <a:latin typeface="+mn-ea"/>
            </a:endParaRPr>
          </a:p>
          <a:p>
            <a:r>
              <a:rPr lang="ko-KR" altLang="en-US" sz="1400" kern="0" spc="0" dirty="0">
                <a:solidFill>
                  <a:srgbClr val="000000"/>
                </a:solidFill>
                <a:effectLst/>
                <a:latin typeface="+mn-ea"/>
              </a:rPr>
              <a:t>③ 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+mn-ea"/>
              </a:rPr>
              <a:t>login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+mn-ea"/>
              </a:rPr>
              <a:t>으로 이동</a:t>
            </a:r>
            <a:endParaRPr lang="en-US" altLang="ko-KR" sz="1400" kern="0" spc="0" dirty="0">
              <a:solidFill>
                <a:srgbClr val="000000"/>
              </a:solidFill>
              <a:effectLst/>
              <a:latin typeface="+mn-ea"/>
            </a:endParaRPr>
          </a:p>
          <a:p>
            <a:r>
              <a:rPr lang="ko-KR" altLang="en-US" sz="1400" kern="0" dirty="0">
                <a:solidFill>
                  <a:srgbClr val="000000"/>
                </a:solidFill>
                <a:latin typeface="+mn-ea"/>
              </a:rPr>
              <a:t>④ </a:t>
            </a:r>
            <a:r>
              <a:rPr lang="en-US" altLang="ko-KR" sz="1400" kern="0" dirty="0">
                <a:solidFill>
                  <a:srgbClr val="000000"/>
                </a:solidFill>
                <a:latin typeface="+mn-ea"/>
              </a:rPr>
              <a:t>index</a:t>
            </a:r>
            <a:r>
              <a:rPr lang="ko-KR" altLang="en-US" sz="1400" kern="0" dirty="0">
                <a:solidFill>
                  <a:srgbClr val="000000"/>
                </a:solidFill>
                <a:latin typeface="+mn-ea"/>
              </a:rPr>
              <a:t>로 이동</a:t>
            </a:r>
            <a:endParaRPr lang="en-US" altLang="ko-KR" sz="1400" kern="0" dirty="0">
              <a:solidFill>
                <a:srgbClr val="000000"/>
              </a:solidFill>
              <a:latin typeface="+mn-ea"/>
            </a:endParaRPr>
          </a:p>
          <a:p>
            <a:r>
              <a:rPr lang="ko-KR" altLang="en-US" sz="14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⑤ 해당 약관 보여주기</a:t>
            </a:r>
            <a:endParaRPr lang="en-US" altLang="ko-KR" sz="14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99497D-80C9-D3BF-0B80-FBF0D9DF8193}"/>
              </a:ext>
            </a:extLst>
          </p:cNvPr>
          <p:cNvSpPr txBox="1"/>
          <p:nvPr/>
        </p:nvSpPr>
        <p:spPr>
          <a:xfrm>
            <a:off x="5019220" y="2000125"/>
            <a:ext cx="3511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+mn-ea"/>
              </a:rPr>
              <a:t>①</a:t>
            </a:r>
            <a:endParaRPr lang="ko-KR" altLang="en-US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E533298-2B56-FA1B-A7F6-F9923158C527}"/>
              </a:ext>
            </a:extLst>
          </p:cNvPr>
          <p:cNvSpPr txBox="1"/>
          <p:nvPr/>
        </p:nvSpPr>
        <p:spPr>
          <a:xfrm>
            <a:off x="5783737" y="2747020"/>
            <a:ext cx="3605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+mn-ea"/>
              </a:rPr>
              <a:t>②</a:t>
            </a:r>
            <a:endParaRPr lang="ko-KR" altLang="en-US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7647AD3-3AEC-961A-1F76-80240A422006}"/>
              </a:ext>
            </a:extLst>
          </p:cNvPr>
          <p:cNvSpPr txBox="1"/>
          <p:nvPr/>
        </p:nvSpPr>
        <p:spPr>
          <a:xfrm>
            <a:off x="5783735" y="3038440"/>
            <a:ext cx="3322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+mn-ea"/>
              </a:rPr>
              <a:t>③</a:t>
            </a:r>
            <a:endParaRPr lang="ko-KR" altLang="en-US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9302E5F-3F3A-F367-86B6-E01238583AA9}"/>
              </a:ext>
            </a:extLst>
          </p:cNvPr>
          <p:cNvSpPr txBox="1"/>
          <p:nvPr/>
        </p:nvSpPr>
        <p:spPr>
          <a:xfrm>
            <a:off x="5018907" y="3338755"/>
            <a:ext cx="3322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kern="0" dirty="0">
                <a:solidFill>
                  <a:srgbClr val="000000"/>
                </a:solidFill>
                <a:latin typeface="+mn-ea"/>
              </a:rPr>
              <a:t>④</a:t>
            </a:r>
            <a:endParaRPr lang="ko-KR" altLang="en-US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0F729FC-E75C-A22E-86F1-12377F4658FF}"/>
              </a:ext>
            </a:extLst>
          </p:cNvPr>
          <p:cNvSpPr txBox="1"/>
          <p:nvPr/>
        </p:nvSpPr>
        <p:spPr>
          <a:xfrm>
            <a:off x="6828660" y="2281734"/>
            <a:ext cx="4035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⑤</a:t>
            </a:r>
            <a:endParaRPr lang="ko-KR" altLang="en-US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0FD2B98-866C-6EDA-1F22-E649C070CFC8}"/>
              </a:ext>
            </a:extLst>
          </p:cNvPr>
          <p:cNvSpPr txBox="1"/>
          <p:nvPr/>
        </p:nvSpPr>
        <p:spPr>
          <a:xfrm>
            <a:off x="6822589" y="2418601"/>
            <a:ext cx="3322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⑤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210632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81464BD4-DFD0-59AF-43C6-006DA9771E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2" y="270934"/>
            <a:ext cx="7162798" cy="4198134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17CCAA0A-5307-48D3-9858-F46440A1DFFF}"/>
              </a:ext>
            </a:extLst>
          </p:cNvPr>
          <p:cNvSpPr/>
          <p:nvPr/>
        </p:nvSpPr>
        <p:spPr>
          <a:xfrm>
            <a:off x="0" y="2"/>
            <a:ext cx="2743201" cy="68579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2EE50EF-1C64-4D24-A8FC-FEB31ECABF02}"/>
              </a:ext>
            </a:extLst>
          </p:cNvPr>
          <p:cNvSpPr/>
          <p:nvPr/>
        </p:nvSpPr>
        <p:spPr>
          <a:xfrm>
            <a:off x="2743201" y="4469067"/>
            <a:ext cx="7162799" cy="23889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200" kern="0" dirty="0">
              <a:solidFill>
                <a:srgbClr val="000000"/>
              </a:solidFill>
              <a:latin typeface="+mn-ea"/>
            </a:endParaRPr>
          </a:p>
          <a:p>
            <a:endParaRPr lang="en-US" altLang="ko-KR" sz="1200" kern="0" spc="0" dirty="0">
              <a:solidFill>
                <a:srgbClr val="000000"/>
              </a:solidFill>
              <a:effectLst/>
              <a:latin typeface="+mn-ea"/>
            </a:endParaRPr>
          </a:p>
          <a:p>
            <a:endParaRPr lang="en-US" altLang="ko-KR" sz="1200" kern="0" spc="0" dirty="0">
              <a:solidFill>
                <a:srgbClr val="000000"/>
              </a:solidFill>
              <a:effectLst/>
              <a:latin typeface="+mn-ea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66D0EF9-BADE-427D-91D6-1EF0D4516307}"/>
              </a:ext>
            </a:extLst>
          </p:cNvPr>
          <p:cNvGrpSpPr/>
          <p:nvPr/>
        </p:nvGrpSpPr>
        <p:grpSpPr>
          <a:xfrm>
            <a:off x="276836" y="269845"/>
            <a:ext cx="2171089" cy="977409"/>
            <a:chOff x="276836" y="269845"/>
            <a:chExt cx="2171089" cy="97740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A58E314-C773-4F36-8C88-B79D5D98B4F8}"/>
                </a:ext>
              </a:extLst>
            </p:cNvPr>
            <p:cNvSpPr txBox="1"/>
            <p:nvPr/>
          </p:nvSpPr>
          <p:spPr>
            <a:xfrm>
              <a:off x="276836" y="269845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과제명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2FC9F57-DA73-432C-ADB1-4C65C38E146D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ㅁㅈㅁㅈ</a:t>
              </a:r>
              <a:endParaRPr lang="en-US" altLang="ko-KR" sz="1200" dirty="0"/>
            </a:p>
            <a:p>
              <a:r>
                <a:rPr lang="en-US" altLang="ko-KR" sz="1200" dirty="0"/>
                <a:t>- </a:t>
              </a:r>
              <a:r>
                <a:rPr lang="ko-KR" altLang="en-US" sz="1200" dirty="0"/>
                <a:t>좋아하는 연예인의 착용 제품을 찾아주는 쇼핑 플랫폼 </a:t>
              </a:r>
              <a:endParaRPr lang="en-US" altLang="ko-KR" sz="1200" dirty="0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56FCDD1-8102-469E-963F-8CF798D512DC}"/>
              </a:ext>
            </a:extLst>
          </p:cNvPr>
          <p:cNvGrpSpPr/>
          <p:nvPr/>
        </p:nvGrpSpPr>
        <p:grpSpPr>
          <a:xfrm>
            <a:off x="276835" y="1456899"/>
            <a:ext cx="2171089" cy="608077"/>
            <a:chOff x="276836" y="1474033"/>
            <a:chExt cx="2171089" cy="60807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1D4FEC-A08E-42DB-9970-9FD7B36730CB}"/>
                </a:ext>
              </a:extLst>
            </p:cNvPr>
            <p:cNvSpPr txBox="1"/>
            <p:nvPr/>
          </p:nvSpPr>
          <p:spPr>
            <a:xfrm>
              <a:off x="276836" y="1474033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화면이름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5279311-CDE0-44BF-8410-51979300FD53}"/>
                </a:ext>
              </a:extLst>
            </p:cNvPr>
            <p:cNvSpPr txBox="1"/>
            <p:nvPr/>
          </p:nvSpPr>
          <p:spPr>
            <a:xfrm>
              <a:off x="276836" y="1805111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로그인</a:t>
              </a:r>
              <a:endParaRPr lang="en-US" altLang="ko-KR" sz="1200" dirty="0"/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E8B1C68-700F-45A9-8016-5ED0A02FFBE2}"/>
              </a:ext>
            </a:extLst>
          </p:cNvPr>
          <p:cNvGrpSpPr/>
          <p:nvPr/>
        </p:nvGrpSpPr>
        <p:grpSpPr>
          <a:xfrm>
            <a:off x="276835" y="2297123"/>
            <a:ext cx="2171089" cy="608077"/>
            <a:chOff x="276836" y="2678221"/>
            <a:chExt cx="2171089" cy="60807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A754930-80DC-40A4-874B-EBE42B054C69}"/>
                </a:ext>
              </a:extLst>
            </p:cNvPr>
            <p:cNvSpPr txBox="1"/>
            <p:nvPr/>
          </p:nvSpPr>
          <p:spPr>
            <a:xfrm>
              <a:off x="276836" y="2678221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화면코드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23439F9-C374-4017-AD5C-0C17D06FDD60}"/>
                </a:ext>
              </a:extLst>
            </p:cNvPr>
            <p:cNvSpPr txBox="1"/>
            <p:nvPr/>
          </p:nvSpPr>
          <p:spPr>
            <a:xfrm>
              <a:off x="276836" y="3009299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login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B60CFA0-0763-417B-8AE3-E4433CBD2755}"/>
              </a:ext>
            </a:extLst>
          </p:cNvPr>
          <p:cNvGrpSpPr/>
          <p:nvPr/>
        </p:nvGrpSpPr>
        <p:grpSpPr>
          <a:xfrm>
            <a:off x="276836" y="3104991"/>
            <a:ext cx="2171089" cy="608077"/>
            <a:chOff x="276836" y="3666966"/>
            <a:chExt cx="2171089" cy="60807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DBDFEAB-84D3-47DC-AEB0-DD14BE3C3381}"/>
                </a:ext>
              </a:extLst>
            </p:cNvPr>
            <p:cNvSpPr txBox="1"/>
            <p:nvPr/>
          </p:nvSpPr>
          <p:spPr>
            <a:xfrm>
              <a:off x="276836" y="3666966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작성자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E876C31-DEE5-4929-A872-47CFFD6D977C}"/>
                </a:ext>
              </a:extLst>
            </p:cNvPr>
            <p:cNvSpPr txBox="1"/>
            <p:nvPr/>
          </p:nvSpPr>
          <p:spPr>
            <a:xfrm>
              <a:off x="276836" y="3998044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팀원</a:t>
              </a:r>
              <a:r>
                <a:rPr lang="en-US" altLang="ko-KR" sz="1200" dirty="0"/>
                <a:t>: </a:t>
              </a:r>
              <a:r>
                <a:rPr lang="ko-KR" altLang="en-US" sz="1200" dirty="0"/>
                <a:t>이예지</a:t>
              </a:r>
              <a:endParaRPr lang="en-US" altLang="ko-KR" sz="1200" dirty="0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17EFCDDE-1130-408D-9BF1-4DAA52C217DC}"/>
              </a:ext>
            </a:extLst>
          </p:cNvPr>
          <p:cNvSpPr txBox="1"/>
          <p:nvPr/>
        </p:nvSpPr>
        <p:spPr>
          <a:xfrm>
            <a:off x="2724761" y="4495614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화면설명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A1DD512-4BF6-481A-95B3-0402591A68BA}"/>
              </a:ext>
            </a:extLst>
          </p:cNvPr>
          <p:cNvGrpSpPr/>
          <p:nvPr/>
        </p:nvGrpSpPr>
        <p:grpSpPr>
          <a:xfrm>
            <a:off x="276836" y="3936433"/>
            <a:ext cx="2171089" cy="608077"/>
            <a:chOff x="276836" y="269845"/>
            <a:chExt cx="2171089" cy="608077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2C757D1-6594-4C66-81E7-820AE4027158}"/>
                </a:ext>
              </a:extLst>
            </p:cNvPr>
            <p:cNvSpPr txBox="1"/>
            <p:nvPr/>
          </p:nvSpPr>
          <p:spPr>
            <a:xfrm>
              <a:off x="276836" y="26984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유의사항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86AE12A-76EC-49AD-A2BE-EBED9566CBB2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18FB9613-EB5E-E58D-7CA9-4A2B2C06F199}"/>
              </a:ext>
            </a:extLst>
          </p:cNvPr>
          <p:cNvSpPr txBox="1"/>
          <p:nvPr/>
        </p:nvSpPr>
        <p:spPr>
          <a:xfrm>
            <a:off x="2743201" y="4742801"/>
            <a:ext cx="716279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kern="0" spc="0" dirty="0">
                <a:solidFill>
                  <a:srgbClr val="000000"/>
                </a:solidFill>
                <a:effectLst/>
                <a:latin typeface="+mn-ea"/>
              </a:rPr>
              <a:t>① 이후에 </a:t>
            </a:r>
            <a:r>
              <a:rPr lang="ko-KR" altLang="en-US" sz="1400" kern="0" dirty="0">
                <a:solidFill>
                  <a:srgbClr val="000000"/>
                </a:solidFill>
                <a:latin typeface="+mn-ea"/>
              </a:rPr>
              <a:t>페이지 접속시 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+mn-ea"/>
              </a:rPr>
              <a:t>자동으로 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+mn-ea"/>
              </a:rPr>
              <a:t>main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+mn-ea"/>
              </a:rPr>
              <a:t>으로 </a:t>
            </a: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이동</a:t>
            </a:r>
            <a:endParaRPr lang="en-US" altLang="ko-KR" sz="1400" dirty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1400" kern="0" spc="0" dirty="0">
                <a:solidFill>
                  <a:srgbClr val="000000"/>
                </a:solidFill>
                <a:effectLst/>
                <a:latin typeface="+mn-ea"/>
              </a:rPr>
              <a:t>② </a:t>
            </a:r>
            <a:r>
              <a:rPr lang="en-US" altLang="ko-KR" sz="1400" kern="0" spc="0" dirty="0" err="1">
                <a:solidFill>
                  <a:srgbClr val="000000"/>
                </a:solidFill>
                <a:effectLst/>
                <a:latin typeface="+mn-ea"/>
              </a:rPr>
              <a:t>find_pw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+mn-ea"/>
              </a:rPr>
              <a:t>로 이동</a:t>
            </a:r>
            <a:endParaRPr lang="en-US" altLang="ko-KR" sz="1400" kern="0" spc="0" dirty="0">
              <a:solidFill>
                <a:srgbClr val="000000"/>
              </a:solidFill>
              <a:effectLst/>
              <a:latin typeface="+mn-ea"/>
            </a:endParaRPr>
          </a:p>
          <a:p>
            <a:r>
              <a:rPr lang="ko-KR" altLang="en-US" sz="1400" kern="0" spc="0" dirty="0">
                <a:solidFill>
                  <a:srgbClr val="000000"/>
                </a:solidFill>
                <a:effectLst/>
                <a:latin typeface="+mn-ea"/>
              </a:rPr>
              <a:t>③ 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+mn-ea"/>
              </a:rPr>
              <a:t>main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+mn-ea"/>
              </a:rPr>
              <a:t>으로 이동</a:t>
            </a:r>
            <a:endParaRPr lang="en-US" altLang="ko-KR" sz="1400" kern="0" spc="0" dirty="0">
              <a:solidFill>
                <a:srgbClr val="000000"/>
              </a:solidFill>
              <a:effectLst/>
              <a:latin typeface="+mn-ea"/>
            </a:endParaRPr>
          </a:p>
          <a:p>
            <a:r>
              <a:rPr lang="ko-KR" altLang="en-US" sz="1400" kern="0" dirty="0">
                <a:solidFill>
                  <a:srgbClr val="000000"/>
                </a:solidFill>
                <a:latin typeface="+mn-ea"/>
              </a:rPr>
              <a:t>④ </a:t>
            </a:r>
            <a:r>
              <a:rPr lang="en-US" altLang="ko-KR" sz="1400" kern="0" dirty="0" err="1">
                <a:solidFill>
                  <a:srgbClr val="000000"/>
                </a:solidFill>
                <a:latin typeface="+mn-ea"/>
              </a:rPr>
              <a:t>sign_up</a:t>
            </a:r>
            <a:r>
              <a:rPr lang="ko-KR" altLang="en-US" sz="1400" kern="0" dirty="0">
                <a:solidFill>
                  <a:srgbClr val="000000"/>
                </a:solidFill>
                <a:latin typeface="+mn-ea"/>
              </a:rPr>
              <a:t>으로 이동</a:t>
            </a:r>
            <a:endParaRPr lang="en-US" altLang="ko-KR" sz="1400" kern="0" dirty="0">
              <a:solidFill>
                <a:srgbClr val="000000"/>
              </a:solidFill>
              <a:latin typeface="+mn-ea"/>
            </a:endParaRPr>
          </a:p>
          <a:p>
            <a:r>
              <a:rPr lang="ko-KR" altLang="en-US" sz="14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⑤ 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index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로 이동</a:t>
            </a:r>
            <a:endParaRPr lang="en-US" altLang="ko-KR" sz="14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B973A6-06C5-E52A-3D21-F7C74ED48343}"/>
              </a:ext>
            </a:extLst>
          </p:cNvPr>
          <p:cNvSpPr txBox="1"/>
          <p:nvPr/>
        </p:nvSpPr>
        <p:spPr>
          <a:xfrm>
            <a:off x="4767999" y="1906685"/>
            <a:ext cx="3700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+mn-ea"/>
              </a:rPr>
              <a:t>①</a:t>
            </a:r>
            <a:endParaRPr lang="ko-KR" altLang="en-US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0BC6D5B-9CB2-91AB-8F72-7229A83F0EAA}"/>
              </a:ext>
            </a:extLst>
          </p:cNvPr>
          <p:cNvSpPr txBox="1"/>
          <p:nvPr/>
        </p:nvSpPr>
        <p:spPr>
          <a:xfrm>
            <a:off x="6492712" y="1906685"/>
            <a:ext cx="3605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+mn-ea"/>
              </a:rPr>
              <a:t>②</a:t>
            </a:r>
            <a:endParaRPr lang="ko-KR" altLang="en-US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330EAD7-ECE7-E6AA-5992-EEFA980A7C6E}"/>
              </a:ext>
            </a:extLst>
          </p:cNvPr>
          <p:cNvSpPr txBox="1"/>
          <p:nvPr/>
        </p:nvSpPr>
        <p:spPr>
          <a:xfrm>
            <a:off x="5672580" y="2297123"/>
            <a:ext cx="3417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+mn-ea"/>
              </a:rPr>
              <a:t>③</a:t>
            </a:r>
            <a:endParaRPr lang="ko-KR" altLang="en-US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BC1A0DC-A595-4A0D-C28D-EB887DACCD07}"/>
              </a:ext>
            </a:extLst>
          </p:cNvPr>
          <p:cNvSpPr txBox="1"/>
          <p:nvPr/>
        </p:nvSpPr>
        <p:spPr>
          <a:xfrm>
            <a:off x="5672580" y="2751632"/>
            <a:ext cx="3605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kern="0" dirty="0">
                <a:solidFill>
                  <a:srgbClr val="000000"/>
                </a:solidFill>
                <a:latin typeface="+mn-ea"/>
              </a:rPr>
              <a:t>④</a:t>
            </a:r>
            <a:endParaRPr lang="ko-KR" altLang="en-US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5A375B8-A518-4D63-3E26-854F86A9F8EE}"/>
              </a:ext>
            </a:extLst>
          </p:cNvPr>
          <p:cNvSpPr txBox="1"/>
          <p:nvPr/>
        </p:nvSpPr>
        <p:spPr>
          <a:xfrm>
            <a:off x="4877585" y="3089602"/>
            <a:ext cx="3511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⑤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663096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65719E0-E85D-BEF3-D1C8-C786FE128D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2" y="269846"/>
            <a:ext cx="7162798" cy="4199222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17CCAA0A-5307-48D3-9858-F46440A1DFFF}"/>
              </a:ext>
            </a:extLst>
          </p:cNvPr>
          <p:cNvSpPr/>
          <p:nvPr/>
        </p:nvSpPr>
        <p:spPr>
          <a:xfrm>
            <a:off x="0" y="2"/>
            <a:ext cx="2743201" cy="68579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2EE50EF-1C64-4D24-A8FC-FEB31ECABF02}"/>
              </a:ext>
            </a:extLst>
          </p:cNvPr>
          <p:cNvSpPr/>
          <p:nvPr/>
        </p:nvSpPr>
        <p:spPr>
          <a:xfrm>
            <a:off x="2743201" y="4469067"/>
            <a:ext cx="7162799" cy="23889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200" kern="0" dirty="0">
              <a:solidFill>
                <a:srgbClr val="000000"/>
              </a:solidFill>
              <a:latin typeface="+mn-ea"/>
            </a:endParaRPr>
          </a:p>
          <a:p>
            <a:endParaRPr lang="en-US" altLang="ko-KR" sz="1200" kern="0" spc="0" dirty="0">
              <a:solidFill>
                <a:srgbClr val="000000"/>
              </a:solidFill>
              <a:effectLst/>
              <a:latin typeface="+mn-ea"/>
            </a:endParaRPr>
          </a:p>
          <a:p>
            <a:endParaRPr lang="en-US" altLang="ko-KR" sz="1200" kern="0" spc="0" dirty="0">
              <a:solidFill>
                <a:srgbClr val="000000"/>
              </a:solidFill>
              <a:effectLst/>
              <a:latin typeface="+mn-ea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66D0EF9-BADE-427D-91D6-1EF0D4516307}"/>
              </a:ext>
            </a:extLst>
          </p:cNvPr>
          <p:cNvGrpSpPr/>
          <p:nvPr/>
        </p:nvGrpSpPr>
        <p:grpSpPr>
          <a:xfrm>
            <a:off x="276836" y="269845"/>
            <a:ext cx="2171089" cy="977409"/>
            <a:chOff x="276836" y="269845"/>
            <a:chExt cx="2171089" cy="97740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A58E314-C773-4F36-8C88-B79D5D98B4F8}"/>
                </a:ext>
              </a:extLst>
            </p:cNvPr>
            <p:cNvSpPr txBox="1"/>
            <p:nvPr/>
          </p:nvSpPr>
          <p:spPr>
            <a:xfrm>
              <a:off x="276836" y="269845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과제명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2FC9F57-DA73-432C-ADB1-4C65C38E146D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ㅁㅈㅁㅈ</a:t>
              </a:r>
              <a:endParaRPr lang="en-US" altLang="ko-KR" sz="1200" dirty="0"/>
            </a:p>
            <a:p>
              <a:r>
                <a:rPr lang="en-US" altLang="ko-KR" sz="1200" dirty="0"/>
                <a:t>- </a:t>
              </a:r>
              <a:r>
                <a:rPr lang="ko-KR" altLang="en-US" sz="1200" dirty="0"/>
                <a:t>좋아하는 연예인의 착용 제품을 찾아주는 쇼핑 플랫폼 </a:t>
              </a:r>
              <a:endParaRPr lang="en-US" altLang="ko-KR" sz="1200" dirty="0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56FCDD1-8102-469E-963F-8CF798D512DC}"/>
              </a:ext>
            </a:extLst>
          </p:cNvPr>
          <p:cNvGrpSpPr/>
          <p:nvPr/>
        </p:nvGrpSpPr>
        <p:grpSpPr>
          <a:xfrm>
            <a:off x="276835" y="1456899"/>
            <a:ext cx="2171089" cy="608077"/>
            <a:chOff x="276836" y="1474033"/>
            <a:chExt cx="2171089" cy="60807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1D4FEC-A08E-42DB-9970-9FD7B36730CB}"/>
                </a:ext>
              </a:extLst>
            </p:cNvPr>
            <p:cNvSpPr txBox="1"/>
            <p:nvPr/>
          </p:nvSpPr>
          <p:spPr>
            <a:xfrm>
              <a:off x="276836" y="1474033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화면이름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5279311-CDE0-44BF-8410-51979300FD53}"/>
                </a:ext>
              </a:extLst>
            </p:cNvPr>
            <p:cNvSpPr txBox="1"/>
            <p:nvPr/>
          </p:nvSpPr>
          <p:spPr>
            <a:xfrm>
              <a:off x="276836" y="1805111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비밀번호 찾기</a:t>
              </a:r>
              <a:endParaRPr lang="en-US" altLang="ko-KR" sz="1200" dirty="0"/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E8B1C68-700F-45A9-8016-5ED0A02FFBE2}"/>
              </a:ext>
            </a:extLst>
          </p:cNvPr>
          <p:cNvGrpSpPr/>
          <p:nvPr/>
        </p:nvGrpSpPr>
        <p:grpSpPr>
          <a:xfrm>
            <a:off x="276835" y="2297123"/>
            <a:ext cx="2171089" cy="608077"/>
            <a:chOff x="276836" y="2678221"/>
            <a:chExt cx="2171089" cy="60807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A754930-80DC-40A4-874B-EBE42B054C69}"/>
                </a:ext>
              </a:extLst>
            </p:cNvPr>
            <p:cNvSpPr txBox="1"/>
            <p:nvPr/>
          </p:nvSpPr>
          <p:spPr>
            <a:xfrm>
              <a:off x="276836" y="2678221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화면코드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23439F9-C374-4017-AD5C-0C17D06FDD60}"/>
                </a:ext>
              </a:extLst>
            </p:cNvPr>
            <p:cNvSpPr txBox="1"/>
            <p:nvPr/>
          </p:nvSpPr>
          <p:spPr>
            <a:xfrm>
              <a:off x="276836" y="3009299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/>
                <a:t>find_pw</a:t>
              </a:r>
              <a:endParaRPr lang="en-US" altLang="ko-KR" sz="1200" dirty="0"/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B60CFA0-0763-417B-8AE3-E4433CBD2755}"/>
              </a:ext>
            </a:extLst>
          </p:cNvPr>
          <p:cNvGrpSpPr/>
          <p:nvPr/>
        </p:nvGrpSpPr>
        <p:grpSpPr>
          <a:xfrm>
            <a:off x="276836" y="3104991"/>
            <a:ext cx="2171089" cy="608077"/>
            <a:chOff x="276836" y="3666966"/>
            <a:chExt cx="2171089" cy="60807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DBDFEAB-84D3-47DC-AEB0-DD14BE3C3381}"/>
                </a:ext>
              </a:extLst>
            </p:cNvPr>
            <p:cNvSpPr txBox="1"/>
            <p:nvPr/>
          </p:nvSpPr>
          <p:spPr>
            <a:xfrm>
              <a:off x="276836" y="3666966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작성자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E876C31-DEE5-4929-A872-47CFFD6D977C}"/>
                </a:ext>
              </a:extLst>
            </p:cNvPr>
            <p:cNvSpPr txBox="1"/>
            <p:nvPr/>
          </p:nvSpPr>
          <p:spPr>
            <a:xfrm>
              <a:off x="276836" y="3998044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팀원</a:t>
              </a:r>
              <a:r>
                <a:rPr lang="en-US" altLang="ko-KR" sz="1200" dirty="0"/>
                <a:t>: </a:t>
              </a:r>
              <a:r>
                <a:rPr lang="ko-KR" altLang="en-US" sz="1200" dirty="0"/>
                <a:t>이예지</a:t>
              </a:r>
              <a:endParaRPr lang="en-US" altLang="ko-KR" sz="1200" dirty="0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17EFCDDE-1130-408D-9BF1-4DAA52C217DC}"/>
              </a:ext>
            </a:extLst>
          </p:cNvPr>
          <p:cNvSpPr txBox="1"/>
          <p:nvPr/>
        </p:nvSpPr>
        <p:spPr>
          <a:xfrm>
            <a:off x="2724761" y="4495614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화면설명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A1DD512-4BF6-481A-95B3-0402591A68BA}"/>
              </a:ext>
            </a:extLst>
          </p:cNvPr>
          <p:cNvGrpSpPr/>
          <p:nvPr/>
        </p:nvGrpSpPr>
        <p:grpSpPr>
          <a:xfrm>
            <a:off x="276836" y="3936433"/>
            <a:ext cx="2171089" cy="608077"/>
            <a:chOff x="276836" y="269845"/>
            <a:chExt cx="2171089" cy="608077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2C757D1-6594-4C66-81E7-820AE4027158}"/>
                </a:ext>
              </a:extLst>
            </p:cNvPr>
            <p:cNvSpPr txBox="1"/>
            <p:nvPr/>
          </p:nvSpPr>
          <p:spPr>
            <a:xfrm>
              <a:off x="276836" y="26984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유의사항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86AE12A-76EC-49AD-A2BE-EBED9566CBB2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18FB9613-EB5E-E58D-7CA9-4A2B2C06F199}"/>
              </a:ext>
            </a:extLst>
          </p:cNvPr>
          <p:cNvSpPr txBox="1"/>
          <p:nvPr/>
        </p:nvSpPr>
        <p:spPr>
          <a:xfrm>
            <a:off x="2743201" y="4742801"/>
            <a:ext cx="71627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kern="0" spc="0" dirty="0">
                <a:solidFill>
                  <a:srgbClr val="000000"/>
                </a:solidFill>
                <a:effectLst/>
                <a:latin typeface="+mn-ea"/>
              </a:rPr>
              <a:t>① </a:t>
            </a:r>
            <a:r>
              <a:rPr lang="en-US" altLang="ko-KR" sz="1400" b="0" i="0" dirty="0">
                <a:solidFill>
                  <a:srgbClr val="333333"/>
                </a:solidFill>
                <a:effectLst/>
                <a:latin typeface="-apple-system"/>
              </a:rPr>
              <a:t>modify</a:t>
            </a:r>
            <a:r>
              <a:rPr lang="ko-KR" altLang="en-US" sz="1400" b="0" i="0" dirty="0">
                <a:solidFill>
                  <a:srgbClr val="333333"/>
                </a:solidFill>
                <a:effectLst/>
                <a:latin typeface="-apple-system"/>
              </a:rPr>
              <a:t>로 이동</a:t>
            </a:r>
            <a:endParaRPr lang="en-US" altLang="ko-KR" sz="1400" kern="0" spc="0" dirty="0">
              <a:solidFill>
                <a:srgbClr val="000000"/>
              </a:solidFill>
              <a:effectLst/>
              <a:latin typeface="+mn-ea"/>
            </a:endParaRPr>
          </a:p>
          <a:p>
            <a:r>
              <a:rPr lang="ko-KR" altLang="en-US" sz="1400" kern="0" spc="0" dirty="0">
                <a:solidFill>
                  <a:srgbClr val="000000"/>
                </a:solidFill>
                <a:effectLst/>
                <a:latin typeface="+mn-ea"/>
              </a:rPr>
              <a:t>② </a:t>
            </a:r>
            <a:r>
              <a:rPr lang="en-US" altLang="ko-KR" sz="1400" kern="0" dirty="0">
                <a:solidFill>
                  <a:srgbClr val="333333"/>
                </a:solidFill>
                <a:effectLst/>
                <a:latin typeface="-apple-system"/>
              </a:rPr>
              <a:t>index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+mn-ea"/>
              </a:rPr>
              <a:t>로 이동</a:t>
            </a:r>
            <a:endParaRPr lang="en-US" altLang="ko-KR" sz="1400" kern="0" spc="0" dirty="0">
              <a:solidFill>
                <a:srgbClr val="000000"/>
              </a:solidFill>
              <a:effectLst/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B973A6-06C5-E52A-3D21-F7C74ED48343}"/>
              </a:ext>
            </a:extLst>
          </p:cNvPr>
          <p:cNvSpPr txBox="1"/>
          <p:nvPr/>
        </p:nvSpPr>
        <p:spPr>
          <a:xfrm>
            <a:off x="5473438" y="2701360"/>
            <a:ext cx="3700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+mn-ea"/>
              </a:rPr>
              <a:t>①</a:t>
            </a:r>
            <a:endParaRPr lang="ko-KR" altLang="en-US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0BC6D5B-9CB2-91AB-8F72-7229A83F0EAA}"/>
              </a:ext>
            </a:extLst>
          </p:cNvPr>
          <p:cNvSpPr txBox="1"/>
          <p:nvPr/>
        </p:nvSpPr>
        <p:spPr>
          <a:xfrm>
            <a:off x="4772712" y="3044222"/>
            <a:ext cx="3605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+mn-ea"/>
              </a:rPr>
              <a:t>②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1843075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AD78C15-FCA9-DFAC-E120-9EF7F0A759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1" y="266868"/>
            <a:ext cx="7162799" cy="4202199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17CCAA0A-5307-48D3-9858-F46440A1DFFF}"/>
              </a:ext>
            </a:extLst>
          </p:cNvPr>
          <p:cNvSpPr/>
          <p:nvPr/>
        </p:nvSpPr>
        <p:spPr>
          <a:xfrm>
            <a:off x="0" y="2"/>
            <a:ext cx="2743201" cy="68579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2EE50EF-1C64-4D24-A8FC-FEB31ECABF02}"/>
              </a:ext>
            </a:extLst>
          </p:cNvPr>
          <p:cNvSpPr/>
          <p:nvPr/>
        </p:nvSpPr>
        <p:spPr>
          <a:xfrm>
            <a:off x="2743201" y="4469067"/>
            <a:ext cx="7162799" cy="23889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200" kern="0" dirty="0">
              <a:solidFill>
                <a:srgbClr val="000000"/>
              </a:solidFill>
              <a:latin typeface="+mn-ea"/>
            </a:endParaRPr>
          </a:p>
          <a:p>
            <a:endParaRPr lang="en-US" altLang="ko-KR" sz="1200" kern="0" spc="0" dirty="0">
              <a:solidFill>
                <a:srgbClr val="000000"/>
              </a:solidFill>
              <a:effectLst/>
              <a:latin typeface="+mn-ea"/>
            </a:endParaRPr>
          </a:p>
          <a:p>
            <a:endParaRPr lang="en-US" altLang="ko-KR" sz="1200" kern="0" spc="0" dirty="0">
              <a:solidFill>
                <a:srgbClr val="000000"/>
              </a:solidFill>
              <a:effectLst/>
              <a:latin typeface="+mn-ea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66D0EF9-BADE-427D-91D6-1EF0D4516307}"/>
              </a:ext>
            </a:extLst>
          </p:cNvPr>
          <p:cNvGrpSpPr/>
          <p:nvPr/>
        </p:nvGrpSpPr>
        <p:grpSpPr>
          <a:xfrm>
            <a:off x="276836" y="269845"/>
            <a:ext cx="2171089" cy="977409"/>
            <a:chOff x="276836" y="269845"/>
            <a:chExt cx="2171089" cy="97740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A58E314-C773-4F36-8C88-B79D5D98B4F8}"/>
                </a:ext>
              </a:extLst>
            </p:cNvPr>
            <p:cNvSpPr txBox="1"/>
            <p:nvPr/>
          </p:nvSpPr>
          <p:spPr>
            <a:xfrm>
              <a:off x="276836" y="269845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과제명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2FC9F57-DA73-432C-ADB1-4C65C38E146D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ㅁㅈㅁㅈ</a:t>
              </a:r>
              <a:endParaRPr lang="en-US" altLang="ko-KR" sz="1200" dirty="0"/>
            </a:p>
            <a:p>
              <a:r>
                <a:rPr lang="en-US" altLang="ko-KR" sz="1200" dirty="0"/>
                <a:t>- </a:t>
              </a:r>
              <a:r>
                <a:rPr lang="ko-KR" altLang="en-US" sz="1200" dirty="0"/>
                <a:t>좋아하는 연예인의 착용 제품을 찾아주는 쇼핑 플랫폼 </a:t>
              </a:r>
              <a:endParaRPr lang="en-US" altLang="ko-KR" sz="1200" dirty="0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56FCDD1-8102-469E-963F-8CF798D512DC}"/>
              </a:ext>
            </a:extLst>
          </p:cNvPr>
          <p:cNvGrpSpPr/>
          <p:nvPr/>
        </p:nvGrpSpPr>
        <p:grpSpPr>
          <a:xfrm>
            <a:off x="276835" y="1456899"/>
            <a:ext cx="2171089" cy="608077"/>
            <a:chOff x="276836" y="1474033"/>
            <a:chExt cx="2171089" cy="60807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1D4FEC-A08E-42DB-9970-9FD7B36730CB}"/>
                </a:ext>
              </a:extLst>
            </p:cNvPr>
            <p:cNvSpPr txBox="1"/>
            <p:nvPr/>
          </p:nvSpPr>
          <p:spPr>
            <a:xfrm>
              <a:off x="276836" y="1474033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화면이름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5279311-CDE0-44BF-8410-51979300FD53}"/>
                </a:ext>
              </a:extLst>
            </p:cNvPr>
            <p:cNvSpPr txBox="1"/>
            <p:nvPr/>
          </p:nvSpPr>
          <p:spPr>
            <a:xfrm>
              <a:off x="276836" y="1805111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비밀번호 수정</a:t>
              </a:r>
              <a:endParaRPr lang="en-US" altLang="ko-KR" sz="1200" dirty="0"/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E8B1C68-700F-45A9-8016-5ED0A02FFBE2}"/>
              </a:ext>
            </a:extLst>
          </p:cNvPr>
          <p:cNvGrpSpPr/>
          <p:nvPr/>
        </p:nvGrpSpPr>
        <p:grpSpPr>
          <a:xfrm>
            <a:off x="276835" y="2297123"/>
            <a:ext cx="2171089" cy="608077"/>
            <a:chOff x="276836" y="2678221"/>
            <a:chExt cx="2171089" cy="60807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A754930-80DC-40A4-874B-EBE42B054C69}"/>
                </a:ext>
              </a:extLst>
            </p:cNvPr>
            <p:cNvSpPr txBox="1"/>
            <p:nvPr/>
          </p:nvSpPr>
          <p:spPr>
            <a:xfrm>
              <a:off x="276836" y="2678221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화면코드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23439F9-C374-4017-AD5C-0C17D06FDD60}"/>
                </a:ext>
              </a:extLst>
            </p:cNvPr>
            <p:cNvSpPr txBox="1"/>
            <p:nvPr/>
          </p:nvSpPr>
          <p:spPr>
            <a:xfrm>
              <a:off x="276836" y="3009299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modify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B60CFA0-0763-417B-8AE3-E4433CBD2755}"/>
              </a:ext>
            </a:extLst>
          </p:cNvPr>
          <p:cNvGrpSpPr/>
          <p:nvPr/>
        </p:nvGrpSpPr>
        <p:grpSpPr>
          <a:xfrm>
            <a:off x="276836" y="3104991"/>
            <a:ext cx="2171089" cy="608077"/>
            <a:chOff x="276836" y="3666966"/>
            <a:chExt cx="2171089" cy="60807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DBDFEAB-84D3-47DC-AEB0-DD14BE3C3381}"/>
                </a:ext>
              </a:extLst>
            </p:cNvPr>
            <p:cNvSpPr txBox="1"/>
            <p:nvPr/>
          </p:nvSpPr>
          <p:spPr>
            <a:xfrm>
              <a:off x="276836" y="3666966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작성자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E876C31-DEE5-4929-A872-47CFFD6D977C}"/>
                </a:ext>
              </a:extLst>
            </p:cNvPr>
            <p:cNvSpPr txBox="1"/>
            <p:nvPr/>
          </p:nvSpPr>
          <p:spPr>
            <a:xfrm>
              <a:off x="276836" y="3998044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팀원</a:t>
              </a:r>
              <a:r>
                <a:rPr lang="en-US" altLang="ko-KR" sz="1200" dirty="0"/>
                <a:t>: </a:t>
              </a:r>
              <a:r>
                <a:rPr lang="ko-KR" altLang="en-US" sz="1200" dirty="0"/>
                <a:t>이예지</a:t>
              </a:r>
              <a:endParaRPr lang="en-US" altLang="ko-KR" sz="1200" dirty="0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17EFCDDE-1130-408D-9BF1-4DAA52C217DC}"/>
              </a:ext>
            </a:extLst>
          </p:cNvPr>
          <p:cNvSpPr txBox="1"/>
          <p:nvPr/>
        </p:nvSpPr>
        <p:spPr>
          <a:xfrm>
            <a:off x="2724761" y="4495614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화면설명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A1DD512-4BF6-481A-95B3-0402591A68BA}"/>
              </a:ext>
            </a:extLst>
          </p:cNvPr>
          <p:cNvGrpSpPr/>
          <p:nvPr/>
        </p:nvGrpSpPr>
        <p:grpSpPr>
          <a:xfrm>
            <a:off x="276836" y="3936433"/>
            <a:ext cx="2171089" cy="608077"/>
            <a:chOff x="276836" y="269845"/>
            <a:chExt cx="2171089" cy="608077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2C757D1-6594-4C66-81E7-820AE4027158}"/>
                </a:ext>
              </a:extLst>
            </p:cNvPr>
            <p:cNvSpPr txBox="1"/>
            <p:nvPr/>
          </p:nvSpPr>
          <p:spPr>
            <a:xfrm>
              <a:off x="276836" y="26984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유의사항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86AE12A-76EC-49AD-A2BE-EBED9566CBB2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18FB9613-EB5E-E58D-7CA9-4A2B2C06F199}"/>
              </a:ext>
            </a:extLst>
          </p:cNvPr>
          <p:cNvSpPr txBox="1"/>
          <p:nvPr/>
        </p:nvSpPr>
        <p:spPr>
          <a:xfrm>
            <a:off x="2743201" y="4742801"/>
            <a:ext cx="71627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kern="0" spc="0" dirty="0">
                <a:solidFill>
                  <a:srgbClr val="000000"/>
                </a:solidFill>
                <a:effectLst/>
                <a:latin typeface="+mn-ea"/>
              </a:rPr>
              <a:t>① 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+mn-ea"/>
              </a:rPr>
              <a:t>login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+mn-ea"/>
              </a:rPr>
              <a:t>으</a:t>
            </a:r>
            <a:r>
              <a:rPr lang="ko-KR" altLang="en-US" sz="1400" b="0" i="0" dirty="0">
                <a:solidFill>
                  <a:srgbClr val="333333"/>
                </a:solidFill>
                <a:effectLst/>
                <a:latin typeface="-apple-system"/>
              </a:rPr>
              <a:t>로 이동</a:t>
            </a:r>
            <a:endParaRPr lang="en-US" altLang="ko-KR" sz="1400" kern="0" spc="0" dirty="0">
              <a:solidFill>
                <a:srgbClr val="000000"/>
              </a:solidFill>
              <a:effectLst/>
              <a:latin typeface="+mn-ea"/>
            </a:endParaRPr>
          </a:p>
          <a:p>
            <a:r>
              <a:rPr lang="ko-KR" altLang="en-US" sz="1400" kern="0" spc="0" dirty="0">
                <a:solidFill>
                  <a:srgbClr val="000000"/>
                </a:solidFill>
                <a:effectLst/>
                <a:latin typeface="+mn-ea"/>
              </a:rPr>
              <a:t>② </a:t>
            </a:r>
            <a:r>
              <a:rPr lang="en-US" altLang="ko-KR" sz="1400" kern="0" dirty="0">
                <a:solidFill>
                  <a:srgbClr val="333333"/>
                </a:solidFill>
                <a:effectLst/>
                <a:latin typeface="-apple-system"/>
              </a:rPr>
              <a:t>index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+mn-ea"/>
              </a:rPr>
              <a:t>로 이동</a:t>
            </a:r>
            <a:endParaRPr lang="en-US" altLang="ko-KR" sz="1400" kern="0" spc="0" dirty="0">
              <a:solidFill>
                <a:srgbClr val="000000"/>
              </a:solidFill>
              <a:effectLst/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B973A6-06C5-E52A-3D21-F7C74ED48343}"/>
              </a:ext>
            </a:extLst>
          </p:cNvPr>
          <p:cNvSpPr txBox="1"/>
          <p:nvPr/>
        </p:nvSpPr>
        <p:spPr>
          <a:xfrm>
            <a:off x="5486402" y="2507758"/>
            <a:ext cx="3700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+mn-ea"/>
              </a:rPr>
              <a:t>①</a:t>
            </a:r>
            <a:endParaRPr lang="ko-KR" altLang="en-US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0BC6D5B-9CB2-91AB-8F72-7229A83F0EAA}"/>
              </a:ext>
            </a:extLst>
          </p:cNvPr>
          <p:cNvSpPr txBox="1"/>
          <p:nvPr/>
        </p:nvSpPr>
        <p:spPr>
          <a:xfrm>
            <a:off x="4772712" y="2877090"/>
            <a:ext cx="3605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+mn-ea"/>
              </a:rPr>
              <a:t>②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7235601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1972</TotalTime>
  <Words>682</Words>
  <Application>Microsoft Office PowerPoint</Application>
  <PresentationFormat>A4 Paper (210x297 mm)</PresentationFormat>
  <Paragraphs>336</Paragraphs>
  <Slides>21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-apple-system</vt:lpstr>
      <vt:lpstr>맑은 고딕</vt:lpstr>
      <vt:lpstr>함초롬바탕</vt:lpstr>
      <vt:lpstr>Arial</vt:lpstr>
      <vt:lpstr>Calibri</vt:lpstr>
      <vt:lpstr>Calibri Light</vt:lpstr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smhrd</dc:creator>
  <cp:lastModifiedBy>user</cp:lastModifiedBy>
  <cp:revision>165</cp:revision>
  <dcterms:created xsi:type="dcterms:W3CDTF">2021-07-16T05:18:45Z</dcterms:created>
  <dcterms:modified xsi:type="dcterms:W3CDTF">2023-01-27T08:14:47Z</dcterms:modified>
</cp:coreProperties>
</file>