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7" r:id="rId2"/>
    <p:sldId id="299" r:id="rId3"/>
    <p:sldId id="314" r:id="rId4"/>
    <p:sldId id="313" r:id="rId5"/>
    <p:sldId id="351" r:id="rId6"/>
    <p:sldId id="359" r:id="rId7"/>
    <p:sldId id="350" r:id="rId8"/>
    <p:sldId id="349" r:id="rId9"/>
    <p:sldId id="352" r:id="rId10"/>
    <p:sldId id="362" r:id="rId11"/>
    <p:sldId id="354" r:id="rId12"/>
    <p:sldId id="355" r:id="rId13"/>
    <p:sldId id="356" r:id="rId14"/>
    <p:sldId id="360" r:id="rId15"/>
    <p:sldId id="357" r:id="rId16"/>
    <p:sldId id="361" r:id="rId17"/>
    <p:sldId id="358" r:id="rId18"/>
    <p:sldId id="363" r:id="rId19"/>
    <p:sldId id="338" r:id="rId20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AE4B"/>
    <a:srgbClr val="F0DCB2"/>
    <a:srgbClr val="D4A04B"/>
    <a:srgbClr val="9763DD"/>
    <a:srgbClr val="BE9EEA"/>
    <a:srgbClr val="C4BEE2"/>
    <a:srgbClr val="DD93FB"/>
    <a:srgbClr val="D77EFA"/>
    <a:srgbClr val="CE63F9"/>
    <a:srgbClr val="CE61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242" autoAdjust="0"/>
    <p:restoredTop sz="95196" autoAdjust="0"/>
  </p:normalViewPr>
  <p:slideViewPr>
    <p:cSldViewPr snapToGrid="0">
      <p:cViewPr varScale="1">
        <p:scale>
          <a:sx n="81" d="100"/>
          <a:sy n="81" d="100"/>
        </p:scale>
        <p:origin x="90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E5D514-4841-4DBD-89D8-5BD5E2EF99F8}" type="datetimeFigureOut">
              <a:rPr lang="ko-KR" altLang="en-US" smtClean="0"/>
              <a:t>2023-01-26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85F44E-32DA-4EDE-89B1-77AAF1A9E0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68270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11200" y="744538"/>
            <a:ext cx="5372100" cy="371951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88657-BB41-4B95-9545-959B090C6115}" type="slidenum">
              <a:rPr lang="ko-KR" altLang="en-US" smtClean="0">
                <a:solidFill>
                  <a:prstClr val="black"/>
                </a:solidFill>
              </a:rPr>
              <a:pPr/>
              <a:t>2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6009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①②③④⑤⑥⑦⑧⑨⑩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5F44E-32DA-4EDE-89B1-77AAF1A9E03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29658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①②③④⑤⑥⑦⑧⑨⑩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5F44E-32DA-4EDE-89B1-77AAF1A9E03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40610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①②③④⑤⑥⑦⑧⑨⑩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5F44E-32DA-4EDE-89B1-77AAF1A9E03E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61846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①②③④⑤⑥⑦⑧⑨⑩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5F44E-32DA-4EDE-89B1-77AAF1A9E03E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14061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①②③④⑤⑥⑦⑧⑨⑩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5F44E-32DA-4EDE-89B1-77AAF1A9E03E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45017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①②③④⑤⑥⑦⑧⑨⑩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5F44E-32DA-4EDE-89B1-77AAF1A9E03E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2589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①②③④⑤⑥⑦⑧⑨⑩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5F44E-32DA-4EDE-89B1-77AAF1A9E03E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74553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①②③④⑤⑥⑦⑧⑨⑩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5F44E-32DA-4EDE-89B1-77AAF1A9E03E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65573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①②③④⑤⑥⑦⑧⑨⑩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5F44E-32DA-4EDE-89B1-77AAF1A9E03E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81850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11200" y="744538"/>
            <a:ext cx="5372100" cy="371951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88657-BB41-4B95-9545-959B090C6115}" type="slidenum">
              <a:rPr lang="ko-KR" altLang="en-US" smtClean="0">
                <a:solidFill>
                  <a:prstClr val="black"/>
                </a:solidFill>
              </a:rPr>
              <a:pPr/>
              <a:t>3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87985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①②③④⑤⑥⑦⑧⑨⑩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5F44E-32DA-4EDE-89B1-77AAF1A9E03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0652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①②③④⑤⑥⑦⑧⑨⑩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5F44E-32DA-4EDE-89B1-77AAF1A9E03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8235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①②③④⑤⑥⑦⑧⑨⑩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5F44E-32DA-4EDE-89B1-77AAF1A9E03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58707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①②③④⑤⑥⑦⑧⑨⑩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5F44E-32DA-4EDE-89B1-77AAF1A9E03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999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①②③④⑤⑥⑦⑧⑨⑩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5F44E-32DA-4EDE-89B1-77AAF1A9E03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14395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①②③④⑤⑥⑦⑧⑨⑩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5F44E-32DA-4EDE-89B1-77AAF1A9E03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34583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①②③④⑤⑥⑦⑧⑨⑩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5F44E-32DA-4EDE-89B1-77AAF1A9E03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0286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1B65-CB5E-424A-A210-7B3C910D82A4}" type="datetimeFigureOut">
              <a:rPr lang="ko-KR" altLang="en-US" smtClean="0"/>
              <a:t>2023-01-26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83CF-7E3D-4B84-8DE6-7065637E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0253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1B65-CB5E-424A-A210-7B3C910D82A4}" type="datetimeFigureOut">
              <a:rPr lang="ko-KR" altLang="en-US" smtClean="0"/>
              <a:t>2023-01-26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83CF-7E3D-4B84-8DE6-7065637E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8413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1B65-CB5E-424A-A210-7B3C910D82A4}" type="datetimeFigureOut">
              <a:rPr lang="ko-KR" altLang="en-US" smtClean="0"/>
              <a:t>2023-01-26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83CF-7E3D-4B84-8DE6-7065637E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8703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1B65-CB5E-424A-A210-7B3C910D82A4}" type="datetimeFigureOut">
              <a:rPr lang="ko-KR" altLang="en-US" smtClean="0"/>
              <a:t>2023-01-26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83CF-7E3D-4B84-8DE6-7065637E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399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1B65-CB5E-424A-A210-7B3C910D82A4}" type="datetimeFigureOut">
              <a:rPr lang="ko-KR" altLang="en-US" smtClean="0"/>
              <a:t>2023-01-26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83CF-7E3D-4B84-8DE6-7065637E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5872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1B65-CB5E-424A-A210-7B3C910D82A4}" type="datetimeFigureOut">
              <a:rPr lang="ko-KR" altLang="en-US" smtClean="0"/>
              <a:t>2023-01-26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83CF-7E3D-4B84-8DE6-7065637E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8421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1B65-CB5E-424A-A210-7B3C910D82A4}" type="datetimeFigureOut">
              <a:rPr lang="ko-KR" altLang="en-US" smtClean="0"/>
              <a:t>2023-01-26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83CF-7E3D-4B84-8DE6-7065637E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4197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1B65-CB5E-424A-A210-7B3C910D82A4}" type="datetimeFigureOut">
              <a:rPr lang="ko-KR" altLang="en-US" smtClean="0"/>
              <a:t>2023-01-26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83CF-7E3D-4B84-8DE6-7065637E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2550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1B65-CB5E-424A-A210-7B3C910D82A4}" type="datetimeFigureOut">
              <a:rPr lang="ko-KR" altLang="en-US" smtClean="0"/>
              <a:t>2023-01-26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83CF-7E3D-4B84-8DE6-7065637E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3317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1B65-CB5E-424A-A210-7B3C910D82A4}" type="datetimeFigureOut">
              <a:rPr lang="ko-KR" altLang="en-US" smtClean="0"/>
              <a:t>2023-01-26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83CF-7E3D-4B84-8DE6-7065637E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0959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1B65-CB5E-424A-A210-7B3C910D82A4}" type="datetimeFigureOut">
              <a:rPr lang="ko-KR" altLang="en-US" smtClean="0"/>
              <a:t>2023-01-26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83CF-7E3D-4B84-8DE6-7065637E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7953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F51B65-CB5E-424A-A210-7B3C910D82A4}" type="datetimeFigureOut">
              <a:rPr lang="ko-KR" altLang="en-US" smtClean="0"/>
              <a:t>2023-01-26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D83CF-7E3D-4B84-8DE6-7065637E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6580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14EFBC4-FCF8-4C48-A10E-617C03D8E164}"/>
              </a:ext>
            </a:extLst>
          </p:cNvPr>
          <p:cNvSpPr/>
          <p:nvPr/>
        </p:nvSpPr>
        <p:spPr>
          <a:xfrm>
            <a:off x="0" y="0"/>
            <a:ext cx="9906000" cy="51172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2D4F37-C6BE-415C-8C94-8BD797A0DF75}"/>
              </a:ext>
            </a:extLst>
          </p:cNvPr>
          <p:cNvSpPr txBox="1"/>
          <p:nvPr/>
        </p:nvSpPr>
        <p:spPr>
          <a:xfrm>
            <a:off x="612395" y="1270933"/>
            <a:ext cx="6102953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</a:rPr>
              <a:t>과제명</a:t>
            </a:r>
            <a:r>
              <a:rPr lang="en-US" altLang="ko-KR" sz="2000" b="1" dirty="0">
                <a:solidFill>
                  <a:schemeClr val="bg1"/>
                </a:solidFill>
              </a:rPr>
              <a:t>: </a:t>
            </a:r>
            <a:r>
              <a:rPr lang="ko-KR" altLang="en-US" sz="2000" b="1" dirty="0">
                <a:solidFill>
                  <a:schemeClr val="bg1"/>
                </a:solidFill>
              </a:rPr>
              <a:t>ㅁㅈㅁㅈ</a:t>
            </a:r>
            <a:endParaRPr lang="en-US" altLang="ko-KR" sz="2000" b="1" dirty="0">
              <a:solidFill>
                <a:schemeClr val="bg1"/>
              </a:solidFill>
            </a:endParaRPr>
          </a:p>
          <a:p>
            <a:r>
              <a:rPr lang="ko-KR" altLang="en-US" sz="2000" b="1" dirty="0">
                <a:solidFill>
                  <a:schemeClr val="bg1"/>
                </a:solidFill>
              </a:rPr>
              <a:t>부제</a:t>
            </a:r>
            <a:r>
              <a:rPr lang="en-US" altLang="ko-KR" sz="2000" b="1" dirty="0">
                <a:solidFill>
                  <a:schemeClr val="bg1"/>
                </a:solidFill>
              </a:rPr>
              <a:t>: </a:t>
            </a:r>
            <a:r>
              <a:rPr lang="ko-KR" altLang="en-US" sz="2000" b="1" dirty="0">
                <a:solidFill>
                  <a:schemeClr val="bg1"/>
                </a:solidFill>
              </a:rPr>
              <a:t>이미지 기반으로 착용 제품을 찾아주는 플랫폼 </a:t>
            </a:r>
            <a:endParaRPr lang="en-US" altLang="ko-KR" sz="2000" b="1" dirty="0">
              <a:solidFill>
                <a:schemeClr val="bg1"/>
              </a:solidFill>
            </a:endParaRPr>
          </a:p>
          <a:p>
            <a:r>
              <a:rPr lang="ko-KR" altLang="en-US" sz="5400" b="1" dirty="0">
                <a:solidFill>
                  <a:schemeClr val="bg1"/>
                </a:solidFill>
              </a:rPr>
              <a:t>화면설계서</a:t>
            </a:r>
            <a:endParaRPr lang="en-US" altLang="ko-KR" sz="5400" b="1" dirty="0">
              <a:solidFill>
                <a:schemeClr val="bg1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BE0D24B-C77B-4734-9D0D-CA7429EDEAEC}"/>
              </a:ext>
            </a:extLst>
          </p:cNvPr>
          <p:cNvCxnSpPr/>
          <p:nvPr/>
        </p:nvCxnSpPr>
        <p:spPr>
          <a:xfrm>
            <a:off x="713064" y="939567"/>
            <a:ext cx="411061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454A880-1573-4887-92A3-6C92FF10E8DB}"/>
              </a:ext>
            </a:extLst>
          </p:cNvPr>
          <p:cNvSpPr txBox="1"/>
          <p:nvPr/>
        </p:nvSpPr>
        <p:spPr>
          <a:xfrm>
            <a:off x="4715571" y="5859736"/>
            <a:ext cx="46762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팀명 </a:t>
            </a:r>
            <a:r>
              <a:rPr lang="en-US" altLang="ko-KR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: </a:t>
            </a:r>
            <a:r>
              <a:rPr lang="en-US" altLang="ko-KR" b="1" dirty="0"/>
              <a:t>HAPPYVIRUS</a:t>
            </a:r>
            <a:endParaRPr lang="en-US" altLang="ko-KR" dirty="0"/>
          </a:p>
          <a:p>
            <a:pPr algn="r"/>
            <a:r>
              <a:rPr lang="ko-KR" alt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팀원 </a:t>
            </a:r>
            <a:r>
              <a:rPr lang="en-US" altLang="ko-KR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:</a:t>
            </a:r>
            <a:r>
              <a:rPr lang="ko-KR" altLang="en-US" b="1" dirty="0">
                <a:solidFill>
                  <a:srgbClr val="DCAE4B"/>
                </a:solidFill>
              </a:rPr>
              <a:t> </a:t>
            </a:r>
            <a:r>
              <a:rPr lang="ko-KR" alt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강은정</a:t>
            </a:r>
            <a:r>
              <a:rPr lang="en-US" altLang="ko-K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/</a:t>
            </a:r>
            <a:r>
              <a:rPr lang="ko-KR" alt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김윤호</a:t>
            </a:r>
            <a:r>
              <a:rPr lang="en-US" altLang="ko-K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/</a:t>
            </a:r>
            <a:r>
              <a:rPr lang="ko-KR" alt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이예지</a:t>
            </a:r>
            <a:r>
              <a:rPr lang="en-US" altLang="ko-K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/</a:t>
            </a:r>
            <a:r>
              <a:rPr lang="ko-KR" alt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문채원</a:t>
            </a:r>
            <a:r>
              <a:rPr lang="en-US" altLang="ko-K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/</a:t>
            </a:r>
            <a:r>
              <a:rPr lang="ko-KR" alt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권소현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CA2977-0557-4A5C-A995-F036D7977765}"/>
              </a:ext>
            </a:extLst>
          </p:cNvPr>
          <p:cNvSpPr txBox="1"/>
          <p:nvPr/>
        </p:nvSpPr>
        <p:spPr>
          <a:xfrm>
            <a:off x="612395" y="6136735"/>
            <a:ext cx="1348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2022. 12. 11</a:t>
            </a:r>
            <a:endParaRPr lang="ko-KR" alt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75036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7CCAA0A-5307-48D3-9858-F46440A1DFFF}"/>
              </a:ext>
            </a:extLst>
          </p:cNvPr>
          <p:cNvSpPr/>
          <p:nvPr/>
        </p:nvSpPr>
        <p:spPr>
          <a:xfrm>
            <a:off x="0" y="2"/>
            <a:ext cx="2743201" cy="68579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2EE50EF-1C64-4D24-A8FC-FEB31ECABF02}"/>
              </a:ext>
            </a:extLst>
          </p:cNvPr>
          <p:cNvSpPr/>
          <p:nvPr/>
        </p:nvSpPr>
        <p:spPr>
          <a:xfrm>
            <a:off x="0" y="4814638"/>
            <a:ext cx="2743201" cy="20314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200" kern="0" dirty="0">
              <a:solidFill>
                <a:srgbClr val="000000"/>
              </a:solidFill>
              <a:latin typeface="+mn-ea"/>
            </a:endParaRPr>
          </a:p>
          <a:p>
            <a:endParaRPr lang="en-US" altLang="ko-KR" sz="1200" kern="0" spc="0" dirty="0">
              <a:solidFill>
                <a:srgbClr val="000000"/>
              </a:solidFill>
              <a:effectLst/>
              <a:latin typeface="+mn-ea"/>
            </a:endParaRPr>
          </a:p>
          <a:p>
            <a:endParaRPr lang="en-US" altLang="ko-KR" sz="1200" kern="0" spc="0" dirty="0">
              <a:solidFill>
                <a:srgbClr val="000000"/>
              </a:solidFill>
              <a:effectLst/>
              <a:latin typeface="+mn-ea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66D0EF9-BADE-427D-91D6-1EF0D4516307}"/>
              </a:ext>
            </a:extLst>
          </p:cNvPr>
          <p:cNvGrpSpPr/>
          <p:nvPr/>
        </p:nvGrpSpPr>
        <p:grpSpPr>
          <a:xfrm>
            <a:off x="276836" y="269845"/>
            <a:ext cx="2171089" cy="977409"/>
            <a:chOff x="276836" y="269845"/>
            <a:chExt cx="2171089" cy="97740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A58E314-C773-4F36-8C88-B79D5D98B4F8}"/>
                </a:ext>
              </a:extLst>
            </p:cNvPr>
            <p:cNvSpPr txBox="1"/>
            <p:nvPr/>
          </p:nvSpPr>
          <p:spPr>
            <a:xfrm>
              <a:off x="276836" y="269845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과제명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2FC9F57-DA73-432C-ADB1-4C65C38E146D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ㅁㅈㅁㅈ</a:t>
              </a:r>
              <a:endParaRPr lang="en-US" altLang="ko-KR" sz="1200" dirty="0"/>
            </a:p>
            <a:p>
              <a:r>
                <a:rPr lang="en-US" altLang="ko-KR" sz="1200" dirty="0"/>
                <a:t>- </a:t>
              </a:r>
              <a:r>
                <a:rPr lang="ko-KR" altLang="en-US" sz="1200" dirty="0"/>
                <a:t>좋아하는 연예인의 착용 제품을 찾아주는 쇼핑 플랫폼 </a:t>
              </a:r>
              <a:endParaRPr lang="en-US" altLang="ko-KR" sz="1200" dirty="0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56FCDD1-8102-469E-963F-8CF798D512DC}"/>
              </a:ext>
            </a:extLst>
          </p:cNvPr>
          <p:cNvGrpSpPr/>
          <p:nvPr/>
        </p:nvGrpSpPr>
        <p:grpSpPr>
          <a:xfrm>
            <a:off x="276835" y="1456899"/>
            <a:ext cx="2171089" cy="608077"/>
            <a:chOff x="276836" y="1474033"/>
            <a:chExt cx="2171089" cy="60807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1D4FEC-A08E-42DB-9970-9FD7B36730CB}"/>
                </a:ext>
              </a:extLst>
            </p:cNvPr>
            <p:cNvSpPr txBox="1"/>
            <p:nvPr/>
          </p:nvSpPr>
          <p:spPr>
            <a:xfrm>
              <a:off x="276836" y="1474033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화면이름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5279311-CDE0-44BF-8410-51979300FD53}"/>
                </a:ext>
              </a:extLst>
            </p:cNvPr>
            <p:cNvSpPr txBox="1"/>
            <p:nvPr/>
          </p:nvSpPr>
          <p:spPr>
            <a:xfrm>
              <a:off x="276836" y="1805111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구매하기</a:t>
              </a:r>
              <a:endParaRPr lang="en-US" altLang="ko-KR" sz="1200" dirty="0"/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E8B1C68-700F-45A9-8016-5ED0A02FFBE2}"/>
              </a:ext>
            </a:extLst>
          </p:cNvPr>
          <p:cNvGrpSpPr/>
          <p:nvPr/>
        </p:nvGrpSpPr>
        <p:grpSpPr>
          <a:xfrm>
            <a:off x="276835" y="2297123"/>
            <a:ext cx="2171089" cy="608077"/>
            <a:chOff x="276836" y="2678221"/>
            <a:chExt cx="2171089" cy="60807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A754930-80DC-40A4-874B-EBE42B054C69}"/>
                </a:ext>
              </a:extLst>
            </p:cNvPr>
            <p:cNvSpPr txBox="1"/>
            <p:nvPr/>
          </p:nvSpPr>
          <p:spPr>
            <a:xfrm>
              <a:off x="276836" y="2678221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화면코드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23439F9-C374-4017-AD5C-0C17D06FDD60}"/>
                </a:ext>
              </a:extLst>
            </p:cNvPr>
            <p:cNvSpPr txBox="1"/>
            <p:nvPr/>
          </p:nvSpPr>
          <p:spPr>
            <a:xfrm>
              <a:off x="276836" y="3009299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select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B60CFA0-0763-417B-8AE3-E4433CBD2755}"/>
              </a:ext>
            </a:extLst>
          </p:cNvPr>
          <p:cNvGrpSpPr/>
          <p:nvPr/>
        </p:nvGrpSpPr>
        <p:grpSpPr>
          <a:xfrm>
            <a:off x="276836" y="3104991"/>
            <a:ext cx="2171089" cy="608077"/>
            <a:chOff x="276836" y="3666966"/>
            <a:chExt cx="2171089" cy="60807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DBDFEAB-84D3-47DC-AEB0-DD14BE3C3381}"/>
                </a:ext>
              </a:extLst>
            </p:cNvPr>
            <p:cNvSpPr txBox="1"/>
            <p:nvPr/>
          </p:nvSpPr>
          <p:spPr>
            <a:xfrm>
              <a:off x="276836" y="3666966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작성자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E876C31-DEE5-4929-A872-47CFFD6D977C}"/>
                </a:ext>
              </a:extLst>
            </p:cNvPr>
            <p:cNvSpPr txBox="1"/>
            <p:nvPr/>
          </p:nvSpPr>
          <p:spPr>
            <a:xfrm>
              <a:off x="276836" y="3998044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팀원</a:t>
              </a:r>
              <a:r>
                <a:rPr lang="en-US" altLang="ko-KR" sz="1200" dirty="0"/>
                <a:t>: </a:t>
              </a:r>
              <a:r>
                <a:rPr lang="ko-KR" altLang="en-US" sz="1200" dirty="0"/>
                <a:t>이예지</a:t>
              </a:r>
              <a:endParaRPr lang="en-US" altLang="ko-KR" sz="1200" dirty="0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17EFCDDE-1130-408D-9BF1-4DAA52C217DC}"/>
              </a:ext>
            </a:extLst>
          </p:cNvPr>
          <p:cNvSpPr txBox="1"/>
          <p:nvPr/>
        </p:nvSpPr>
        <p:spPr>
          <a:xfrm>
            <a:off x="276834" y="4875588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화면설명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A1DD512-4BF6-481A-95B3-0402591A68BA}"/>
              </a:ext>
            </a:extLst>
          </p:cNvPr>
          <p:cNvGrpSpPr/>
          <p:nvPr/>
        </p:nvGrpSpPr>
        <p:grpSpPr>
          <a:xfrm>
            <a:off x="276836" y="3936433"/>
            <a:ext cx="2171089" cy="608077"/>
            <a:chOff x="276836" y="269845"/>
            <a:chExt cx="2171089" cy="608077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2C757D1-6594-4C66-81E7-820AE4027158}"/>
                </a:ext>
              </a:extLst>
            </p:cNvPr>
            <p:cNvSpPr txBox="1"/>
            <p:nvPr/>
          </p:nvSpPr>
          <p:spPr>
            <a:xfrm>
              <a:off x="276836" y="26984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유의사항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86AE12A-76EC-49AD-A2BE-EBED9566CBB2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18FB9613-EB5E-E58D-7CA9-4A2B2C06F199}"/>
              </a:ext>
            </a:extLst>
          </p:cNvPr>
          <p:cNvSpPr txBox="1"/>
          <p:nvPr/>
        </p:nvSpPr>
        <p:spPr>
          <a:xfrm>
            <a:off x="276834" y="5214142"/>
            <a:ext cx="19607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kern="0" spc="0" dirty="0">
                <a:solidFill>
                  <a:srgbClr val="000000"/>
                </a:solidFill>
                <a:effectLst/>
                <a:latin typeface="+mn-ea"/>
              </a:rPr>
              <a:t>① 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index</a:t>
            </a: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로 이동</a:t>
            </a:r>
            <a:endParaRPr lang="en-US" altLang="ko-KR" sz="1400" dirty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1400" kern="0" spc="0" dirty="0">
                <a:solidFill>
                  <a:srgbClr val="000000"/>
                </a:solidFill>
                <a:effectLst/>
                <a:latin typeface="+mn-ea"/>
              </a:rPr>
              <a:t>② 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+mn-ea"/>
              </a:rPr>
              <a:t>service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+mn-ea"/>
              </a:rPr>
              <a:t>로 이동</a:t>
            </a:r>
            <a:endParaRPr lang="en-US" altLang="ko-KR" sz="1400" kern="0" spc="0" dirty="0">
              <a:solidFill>
                <a:srgbClr val="000000"/>
              </a:solidFill>
              <a:effectLst/>
              <a:latin typeface="+mn-ea"/>
            </a:endParaRPr>
          </a:p>
          <a:p>
            <a:r>
              <a:rPr lang="ko-KR" altLang="en-US" sz="1400" kern="0" spc="0" dirty="0">
                <a:solidFill>
                  <a:srgbClr val="000000"/>
                </a:solidFill>
                <a:effectLst/>
                <a:latin typeface="+mn-ea"/>
              </a:rPr>
              <a:t>③ 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+mn-ea"/>
              </a:rPr>
              <a:t>contact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+mn-ea"/>
              </a:rPr>
              <a:t>로 이동</a:t>
            </a:r>
            <a:endParaRPr lang="en-US" altLang="ko-KR" sz="1400" kern="0" spc="0" dirty="0">
              <a:solidFill>
                <a:srgbClr val="000000"/>
              </a:solidFill>
              <a:effectLst/>
              <a:latin typeface="+mn-ea"/>
            </a:endParaRPr>
          </a:p>
          <a:p>
            <a:endParaRPr lang="ko-KR" alt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9F71067-B250-F8FC-E7FC-4042330C77A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23"/>
          <a:stretch/>
        </p:blipFill>
        <p:spPr>
          <a:xfrm>
            <a:off x="2743201" y="784719"/>
            <a:ext cx="7162799" cy="5579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3740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7CCAA0A-5307-48D3-9858-F46440A1DFFF}"/>
              </a:ext>
            </a:extLst>
          </p:cNvPr>
          <p:cNvSpPr/>
          <p:nvPr/>
        </p:nvSpPr>
        <p:spPr>
          <a:xfrm>
            <a:off x="0" y="2"/>
            <a:ext cx="2743201" cy="68579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2EE50EF-1C64-4D24-A8FC-FEB31ECABF02}"/>
              </a:ext>
            </a:extLst>
          </p:cNvPr>
          <p:cNvSpPr/>
          <p:nvPr/>
        </p:nvSpPr>
        <p:spPr>
          <a:xfrm>
            <a:off x="0" y="4814638"/>
            <a:ext cx="2743201" cy="20314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200" kern="0" dirty="0">
              <a:solidFill>
                <a:srgbClr val="000000"/>
              </a:solidFill>
              <a:latin typeface="+mn-ea"/>
            </a:endParaRPr>
          </a:p>
          <a:p>
            <a:endParaRPr lang="en-US" altLang="ko-KR" sz="1200" kern="0" spc="0" dirty="0">
              <a:solidFill>
                <a:srgbClr val="000000"/>
              </a:solidFill>
              <a:effectLst/>
              <a:latin typeface="+mn-ea"/>
            </a:endParaRPr>
          </a:p>
          <a:p>
            <a:endParaRPr lang="en-US" altLang="ko-KR" sz="1200" kern="0" spc="0" dirty="0">
              <a:solidFill>
                <a:srgbClr val="000000"/>
              </a:solidFill>
              <a:effectLst/>
              <a:latin typeface="+mn-ea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66D0EF9-BADE-427D-91D6-1EF0D4516307}"/>
              </a:ext>
            </a:extLst>
          </p:cNvPr>
          <p:cNvGrpSpPr/>
          <p:nvPr/>
        </p:nvGrpSpPr>
        <p:grpSpPr>
          <a:xfrm>
            <a:off x="276836" y="269845"/>
            <a:ext cx="2171089" cy="977409"/>
            <a:chOff x="276836" y="269845"/>
            <a:chExt cx="2171089" cy="97740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A58E314-C773-4F36-8C88-B79D5D98B4F8}"/>
                </a:ext>
              </a:extLst>
            </p:cNvPr>
            <p:cNvSpPr txBox="1"/>
            <p:nvPr/>
          </p:nvSpPr>
          <p:spPr>
            <a:xfrm>
              <a:off x="276836" y="269845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과제명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2FC9F57-DA73-432C-ADB1-4C65C38E146D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ㅁㅈㅁㅈ</a:t>
              </a:r>
              <a:endParaRPr lang="en-US" altLang="ko-KR" sz="1200" dirty="0"/>
            </a:p>
            <a:p>
              <a:r>
                <a:rPr lang="en-US" altLang="ko-KR" sz="1200" dirty="0"/>
                <a:t>- </a:t>
              </a:r>
              <a:r>
                <a:rPr lang="ko-KR" altLang="en-US" sz="1200" dirty="0"/>
                <a:t>좋아하는 연예인의 착용 제품을 찾아주는 쇼핑 플랫폼 </a:t>
              </a:r>
              <a:endParaRPr lang="en-US" altLang="ko-KR" sz="1200" dirty="0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56FCDD1-8102-469E-963F-8CF798D512DC}"/>
              </a:ext>
            </a:extLst>
          </p:cNvPr>
          <p:cNvGrpSpPr/>
          <p:nvPr/>
        </p:nvGrpSpPr>
        <p:grpSpPr>
          <a:xfrm>
            <a:off x="276835" y="1456899"/>
            <a:ext cx="2171089" cy="608077"/>
            <a:chOff x="276836" y="1474033"/>
            <a:chExt cx="2171089" cy="60807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1D4FEC-A08E-42DB-9970-9FD7B36730CB}"/>
                </a:ext>
              </a:extLst>
            </p:cNvPr>
            <p:cNvSpPr txBox="1"/>
            <p:nvPr/>
          </p:nvSpPr>
          <p:spPr>
            <a:xfrm>
              <a:off x="276836" y="1474033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화면이름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5279311-CDE0-44BF-8410-51979300FD53}"/>
                </a:ext>
              </a:extLst>
            </p:cNvPr>
            <p:cNvSpPr txBox="1"/>
            <p:nvPr/>
          </p:nvSpPr>
          <p:spPr>
            <a:xfrm>
              <a:off x="276836" y="1805111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문의하기</a:t>
              </a:r>
              <a:endParaRPr lang="en-US" altLang="ko-KR" sz="1200" dirty="0"/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E8B1C68-700F-45A9-8016-5ED0A02FFBE2}"/>
              </a:ext>
            </a:extLst>
          </p:cNvPr>
          <p:cNvGrpSpPr/>
          <p:nvPr/>
        </p:nvGrpSpPr>
        <p:grpSpPr>
          <a:xfrm>
            <a:off x="276835" y="2297123"/>
            <a:ext cx="2171089" cy="608077"/>
            <a:chOff x="276836" y="2678221"/>
            <a:chExt cx="2171089" cy="60807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A754930-80DC-40A4-874B-EBE42B054C69}"/>
                </a:ext>
              </a:extLst>
            </p:cNvPr>
            <p:cNvSpPr txBox="1"/>
            <p:nvPr/>
          </p:nvSpPr>
          <p:spPr>
            <a:xfrm>
              <a:off x="276836" y="2678221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화면코드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23439F9-C374-4017-AD5C-0C17D06FDD60}"/>
                </a:ext>
              </a:extLst>
            </p:cNvPr>
            <p:cNvSpPr txBox="1"/>
            <p:nvPr/>
          </p:nvSpPr>
          <p:spPr>
            <a:xfrm>
              <a:off x="276836" y="3009299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ask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B60CFA0-0763-417B-8AE3-E4433CBD2755}"/>
              </a:ext>
            </a:extLst>
          </p:cNvPr>
          <p:cNvGrpSpPr/>
          <p:nvPr/>
        </p:nvGrpSpPr>
        <p:grpSpPr>
          <a:xfrm>
            <a:off x="276836" y="3104991"/>
            <a:ext cx="2171089" cy="608077"/>
            <a:chOff x="276836" y="3666966"/>
            <a:chExt cx="2171089" cy="60807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DBDFEAB-84D3-47DC-AEB0-DD14BE3C3381}"/>
                </a:ext>
              </a:extLst>
            </p:cNvPr>
            <p:cNvSpPr txBox="1"/>
            <p:nvPr/>
          </p:nvSpPr>
          <p:spPr>
            <a:xfrm>
              <a:off x="276836" y="3666966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작성자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E876C31-DEE5-4929-A872-47CFFD6D977C}"/>
                </a:ext>
              </a:extLst>
            </p:cNvPr>
            <p:cNvSpPr txBox="1"/>
            <p:nvPr/>
          </p:nvSpPr>
          <p:spPr>
            <a:xfrm>
              <a:off x="276836" y="3998044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팀원</a:t>
              </a:r>
              <a:r>
                <a:rPr lang="en-US" altLang="ko-KR" sz="1200" dirty="0"/>
                <a:t>: </a:t>
              </a:r>
              <a:r>
                <a:rPr lang="ko-KR" altLang="en-US" sz="1200" dirty="0"/>
                <a:t>이예지</a:t>
              </a:r>
              <a:endParaRPr lang="en-US" altLang="ko-KR" sz="1200" dirty="0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17EFCDDE-1130-408D-9BF1-4DAA52C217DC}"/>
              </a:ext>
            </a:extLst>
          </p:cNvPr>
          <p:cNvSpPr txBox="1"/>
          <p:nvPr/>
        </p:nvSpPr>
        <p:spPr>
          <a:xfrm>
            <a:off x="276834" y="4875588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화면설명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A1DD512-4BF6-481A-95B3-0402591A68BA}"/>
              </a:ext>
            </a:extLst>
          </p:cNvPr>
          <p:cNvGrpSpPr/>
          <p:nvPr/>
        </p:nvGrpSpPr>
        <p:grpSpPr>
          <a:xfrm>
            <a:off x="276836" y="3936433"/>
            <a:ext cx="2171089" cy="608077"/>
            <a:chOff x="276836" y="269845"/>
            <a:chExt cx="2171089" cy="608077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2C757D1-6594-4C66-81E7-820AE4027158}"/>
                </a:ext>
              </a:extLst>
            </p:cNvPr>
            <p:cNvSpPr txBox="1"/>
            <p:nvPr/>
          </p:nvSpPr>
          <p:spPr>
            <a:xfrm>
              <a:off x="276836" y="26984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유의사항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86AE12A-76EC-49AD-A2BE-EBED9566CBB2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18FB9613-EB5E-E58D-7CA9-4A2B2C06F199}"/>
              </a:ext>
            </a:extLst>
          </p:cNvPr>
          <p:cNvSpPr txBox="1"/>
          <p:nvPr/>
        </p:nvSpPr>
        <p:spPr>
          <a:xfrm>
            <a:off x="276834" y="5214142"/>
            <a:ext cx="19607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kern="0" spc="0" dirty="0">
                <a:solidFill>
                  <a:srgbClr val="000000"/>
                </a:solidFill>
                <a:effectLst/>
                <a:latin typeface="+mn-ea"/>
              </a:rPr>
              <a:t>① 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index</a:t>
            </a: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로 이동</a:t>
            </a:r>
            <a:endParaRPr lang="en-US" altLang="ko-KR" sz="1400" dirty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1400" kern="0" spc="0" dirty="0">
                <a:solidFill>
                  <a:srgbClr val="000000"/>
                </a:solidFill>
                <a:effectLst/>
                <a:latin typeface="+mn-ea"/>
              </a:rPr>
              <a:t>② 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+mn-ea"/>
              </a:rPr>
              <a:t>service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+mn-ea"/>
              </a:rPr>
              <a:t>로 이동</a:t>
            </a:r>
            <a:endParaRPr lang="en-US" altLang="ko-KR" sz="1400" kern="0" spc="0" dirty="0">
              <a:solidFill>
                <a:srgbClr val="000000"/>
              </a:solidFill>
              <a:effectLst/>
              <a:latin typeface="+mn-ea"/>
            </a:endParaRPr>
          </a:p>
          <a:p>
            <a:r>
              <a:rPr lang="ko-KR" altLang="en-US" sz="1400" kern="0" spc="0" dirty="0">
                <a:solidFill>
                  <a:srgbClr val="000000"/>
                </a:solidFill>
                <a:effectLst/>
                <a:latin typeface="+mn-ea"/>
              </a:rPr>
              <a:t>③ 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+mn-ea"/>
              </a:rPr>
              <a:t>contact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+mn-ea"/>
              </a:rPr>
              <a:t>로 이동</a:t>
            </a:r>
            <a:endParaRPr lang="en-US" altLang="ko-KR" sz="1400" kern="0" spc="0" dirty="0">
              <a:solidFill>
                <a:srgbClr val="000000"/>
              </a:solidFill>
              <a:effectLst/>
              <a:latin typeface="+mn-ea"/>
            </a:endParaRPr>
          </a:p>
          <a:p>
            <a:endParaRPr lang="ko-KR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982ECF3-810E-99A9-11E5-2003249945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1" y="608399"/>
            <a:ext cx="7162799" cy="5624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4252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7CCAA0A-5307-48D3-9858-F46440A1DFFF}"/>
              </a:ext>
            </a:extLst>
          </p:cNvPr>
          <p:cNvSpPr/>
          <p:nvPr/>
        </p:nvSpPr>
        <p:spPr>
          <a:xfrm>
            <a:off x="0" y="2"/>
            <a:ext cx="2743201" cy="68579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2EE50EF-1C64-4D24-A8FC-FEB31ECABF02}"/>
              </a:ext>
            </a:extLst>
          </p:cNvPr>
          <p:cNvSpPr/>
          <p:nvPr/>
        </p:nvSpPr>
        <p:spPr>
          <a:xfrm>
            <a:off x="0" y="4814638"/>
            <a:ext cx="2743201" cy="20314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200" kern="0" dirty="0">
              <a:solidFill>
                <a:srgbClr val="000000"/>
              </a:solidFill>
              <a:latin typeface="+mn-ea"/>
            </a:endParaRPr>
          </a:p>
          <a:p>
            <a:endParaRPr lang="en-US" altLang="ko-KR" sz="1200" kern="0" spc="0" dirty="0">
              <a:solidFill>
                <a:srgbClr val="000000"/>
              </a:solidFill>
              <a:effectLst/>
              <a:latin typeface="+mn-ea"/>
            </a:endParaRPr>
          </a:p>
          <a:p>
            <a:endParaRPr lang="en-US" altLang="ko-KR" sz="1200" kern="0" spc="0" dirty="0">
              <a:solidFill>
                <a:srgbClr val="000000"/>
              </a:solidFill>
              <a:effectLst/>
              <a:latin typeface="+mn-ea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66D0EF9-BADE-427D-91D6-1EF0D4516307}"/>
              </a:ext>
            </a:extLst>
          </p:cNvPr>
          <p:cNvGrpSpPr/>
          <p:nvPr/>
        </p:nvGrpSpPr>
        <p:grpSpPr>
          <a:xfrm>
            <a:off x="276836" y="269845"/>
            <a:ext cx="2171089" cy="977409"/>
            <a:chOff x="276836" y="269845"/>
            <a:chExt cx="2171089" cy="97740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A58E314-C773-4F36-8C88-B79D5D98B4F8}"/>
                </a:ext>
              </a:extLst>
            </p:cNvPr>
            <p:cNvSpPr txBox="1"/>
            <p:nvPr/>
          </p:nvSpPr>
          <p:spPr>
            <a:xfrm>
              <a:off x="276836" y="269845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과제명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2FC9F57-DA73-432C-ADB1-4C65C38E146D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ㅁㅈㅁㅈ</a:t>
              </a:r>
              <a:endParaRPr lang="en-US" altLang="ko-KR" sz="1200" dirty="0"/>
            </a:p>
            <a:p>
              <a:r>
                <a:rPr lang="en-US" altLang="ko-KR" sz="1200" dirty="0"/>
                <a:t>- </a:t>
              </a:r>
              <a:r>
                <a:rPr lang="ko-KR" altLang="en-US" sz="1200" dirty="0"/>
                <a:t>좋아하는 연예인의 착용 제품을 찾아주는 쇼핑 플랫폼 </a:t>
              </a:r>
              <a:endParaRPr lang="en-US" altLang="ko-KR" sz="1200" dirty="0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56FCDD1-8102-469E-963F-8CF798D512DC}"/>
              </a:ext>
            </a:extLst>
          </p:cNvPr>
          <p:cNvGrpSpPr/>
          <p:nvPr/>
        </p:nvGrpSpPr>
        <p:grpSpPr>
          <a:xfrm>
            <a:off x="276835" y="1456899"/>
            <a:ext cx="2171089" cy="608077"/>
            <a:chOff x="276836" y="1474033"/>
            <a:chExt cx="2171089" cy="60807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1D4FEC-A08E-42DB-9970-9FD7B36730CB}"/>
                </a:ext>
              </a:extLst>
            </p:cNvPr>
            <p:cNvSpPr txBox="1"/>
            <p:nvPr/>
          </p:nvSpPr>
          <p:spPr>
            <a:xfrm>
              <a:off x="276836" y="1474033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화면이름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5279311-CDE0-44BF-8410-51979300FD53}"/>
                </a:ext>
              </a:extLst>
            </p:cNvPr>
            <p:cNvSpPr txBox="1"/>
            <p:nvPr/>
          </p:nvSpPr>
          <p:spPr>
            <a:xfrm>
              <a:off x="276836" y="1805111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마이페이지</a:t>
              </a:r>
              <a:r>
                <a:rPr lang="en-US" altLang="ko-KR" sz="1200" dirty="0"/>
                <a:t>_</a:t>
              </a:r>
              <a:r>
                <a:rPr lang="ko-KR" altLang="en-US" sz="1200" dirty="0"/>
                <a:t>바</a:t>
              </a:r>
              <a:endParaRPr lang="en-US" altLang="ko-KR" sz="1200" dirty="0"/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E8B1C68-700F-45A9-8016-5ED0A02FFBE2}"/>
              </a:ext>
            </a:extLst>
          </p:cNvPr>
          <p:cNvGrpSpPr/>
          <p:nvPr/>
        </p:nvGrpSpPr>
        <p:grpSpPr>
          <a:xfrm>
            <a:off x="276835" y="2297123"/>
            <a:ext cx="2171089" cy="608077"/>
            <a:chOff x="276836" y="2678221"/>
            <a:chExt cx="2171089" cy="60807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A754930-80DC-40A4-874B-EBE42B054C69}"/>
                </a:ext>
              </a:extLst>
            </p:cNvPr>
            <p:cNvSpPr txBox="1"/>
            <p:nvPr/>
          </p:nvSpPr>
          <p:spPr>
            <a:xfrm>
              <a:off x="276836" y="2678221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화면코드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23439F9-C374-4017-AD5C-0C17D06FDD60}"/>
                </a:ext>
              </a:extLst>
            </p:cNvPr>
            <p:cNvSpPr txBox="1"/>
            <p:nvPr/>
          </p:nvSpPr>
          <p:spPr>
            <a:xfrm>
              <a:off x="276836" y="3009299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main01_bar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B60CFA0-0763-417B-8AE3-E4433CBD2755}"/>
              </a:ext>
            </a:extLst>
          </p:cNvPr>
          <p:cNvGrpSpPr/>
          <p:nvPr/>
        </p:nvGrpSpPr>
        <p:grpSpPr>
          <a:xfrm>
            <a:off x="276836" y="3104991"/>
            <a:ext cx="2171089" cy="608077"/>
            <a:chOff x="276836" y="3666966"/>
            <a:chExt cx="2171089" cy="60807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DBDFEAB-84D3-47DC-AEB0-DD14BE3C3381}"/>
                </a:ext>
              </a:extLst>
            </p:cNvPr>
            <p:cNvSpPr txBox="1"/>
            <p:nvPr/>
          </p:nvSpPr>
          <p:spPr>
            <a:xfrm>
              <a:off x="276836" y="3666966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작성자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E876C31-DEE5-4929-A872-47CFFD6D977C}"/>
                </a:ext>
              </a:extLst>
            </p:cNvPr>
            <p:cNvSpPr txBox="1"/>
            <p:nvPr/>
          </p:nvSpPr>
          <p:spPr>
            <a:xfrm>
              <a:off x="276836" y="3998044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팀원</a:t>
              </a:r>
              <a:r>
                <a:rPr lang="en-US" altLang="ko-KR" sz="1200" dirty="0"/>
                <a:t>: </a:t>
              </a:r>
              <a:r>
                <a:rPr lang="ko-KR" altLang="en-US" sz="1200" dirty="0"/>
                <a:t>이예지</a:t>
              </a:r>
              <a:endParaRPr lang="en-US" altLang="ko-KR" sz="1200" dirty="0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17EFCDDE-1130-408D-9BF1-4DAA52C217DC}"/>
              </a:ext>
            </a:extLst>
          </p:cNvPr>
          <p:cNvSpPr txBox="1"/>
          <p:nvPr/>
        </p:nvSpPr>
        <p:spPr>
          <a:xfrm>
            <a:off x="276834" y="4875588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화면설명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A1DD512-4BF6-481A-95B3-0402591A68BA}"/>
              </a:ext>
            </a:extLst>
          </p:cNvPr>
          <p:cNvGrpSpPr/>
          <p:nvPr/>
        </p:nvGrpSpPr>
        <p:grpSpPr>
          <a:xfrm>
            <a:off x="276836" y="3936433"/>
            <a:ext cx="2171089" cy="608077"/>
            <a:chOff x="276836" y="269845"/>
            <a:chExt cx="2171089" cy="608077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2C757D1-6594-4C66-81E7-820AE4027158}"/>
                </a:ext>
              </a:extLst>
            </p:cNvPr>
            <p:cNvSpPr txBox="1"/>
            <p:nvPr/>
          </p:nvSpPr>
          <p:spPr>
            <a:xfrm>
              <a:off x="276836" y="26984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유의사항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86AE12A-76EC-49AD-A2BE-EBED9566CBB2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18FB9613-EB5E-E58D-7CA9-4A2B2C06F199}"/>
              </a:ext>
            </a:extLst>
          </p:cNvPr>
          <p:cNvSpPr txBox="1"/>
          <p:nvPr/>
        </p:nvSpPr>
        <p:spPr>
          <a:xfrm>
            <a:off x="276834" y="5214142"/>
            <a:ext cx="19607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kern="0" spc="0" dirty="0">
                <a:solidFill>
                  <a:srgbClr val="000000"/>
                </a:solidFill>
                <a:effectLst/>
                <a:latin typeface="+mn-ea"/>
              </a:rPr>
              <a:t>① 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index</a:t>
            </a: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로 이동</a:t>
            </a:r>
            <a:endParaRPr lang="en-US" altLang="ko-KR" sz="1400" dirty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1400" kern="0" spc="0" dirty="0">
                <a:solidFill>
                  <a:srgbClr val="000000"/>
                </a:solidFill>
                <a:effectLst/>
                <a:latin typeface="+mn-ea"/>
              </a:rPr>
              <a:t>② 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+mn-ea"/>
              </a:rPr>
              <a:t>service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+mn-ea"/>
              </a:rPr>
              <a:t>로 이동</a:t>
            </a:r>
            <a:endParaRPr lang="en-US" altLang="ko-KR" sz="1400" kern="0" spc="0" dirty="0">
              <a:solidFill>
                <a:srgbClr val="000000"/>
              </a:solidFill>
              <a:effectLst/>
              <a:latin typeface="+mn-ea"/>
            </a:endParaRPr>
          </a:p>
          <a:p>
            <a:r>
              <a:rPr lang="ko-KR" altLang="en-US" sz="1400" kern="0" spc="0" dirty="0">
                <a:solidFill>
                  <a:srgbClr val="000000"/>
                </a:solidFill>
                <a:effectLst/>
                <a:latin typeface="+mn-ea"/>
              </a:rPr>
              <a:t>③ 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+mn-ea"/>
              </a:rPr>
              <a:t>contact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+mn-ea"/>
              </a:rPr>
              <a:t>로 이동</a:t>
            </a:r>
            <a:endParaRPr lang="en-US" altLang="ko-KR" sz="1400" kern="0" spc="0" dirty="0">
              <a:solidFill>
                <a:srgbClr val="000000"/>
              </a:solidFill>
              <a:effectLst/>
              <a:latin typeface="+mn-ea"/>
            </a:endParaRPr>
          </a:p>
          <a:p>
            <a:endParaRPr lang="ko-KR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86D18EC-F391-F561-0D58-F3939ED2F0B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2"/>
          <a:stretch/>
        </p:blipFill>
        <p:spPr>
          <a:xfrm>
            <a:off x="2743201" y="603315"/>
            <a:ext cx="7162799" cy="5644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1866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7CCAA0A-5307-48D3-9858-F46440A1DFFF}"/>
              </a:ext>
            </a:extLst>
          </p:cNvPr>
          <p:cNvSpPr/>
          <p:nvPr/>
        </p:nvSpPr>
        <p:spPr>
          <a:xfrm>
            <a:off x="0" y="2"/>
            <a:ext cx="2743201" cy="68579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2EE50EF-1C64-4D24-A8FC-FEB31ECABF02}"/>
              </a:ext>
            </a:extLst>
          </p:cNvPr>
          <p:cNvSpPr/>
          <p:nvPr/>
        </p:nvSpPr>
        <p:spPr>
          <a:xfrm>
            <a:off x="0" y="4814638"/>
            <a:ext cx="2743201" cy="20314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200" kern="0" dirty="0">
              <a:solidFill>
                <a:srgbClr val="000000"/>
              </a:solidFill>
              <a:latin typeface="+mn-ea"/>
            </a:endParaRPr>
          </a:p>
          <a:p>
            <a:endParaRPr lang="en-US" altLang="ko-KR" sz="1200" kern="0" spc="0" dirty="0">
              <a:solidFill>
                <a:srgbClr val="000000"/>
              </a:solidFill>
              <a:effectLst/>
              <a:latin typeface="+mn-ea"/>
            </a:endParaRPr>
          </a:p>
          <a:p>
            <a:endParaRPr lang="en-US" altLang="ko-KR" sz="1200" kern="0" spc="0" dirty="0">
              <a:solidFill>
                <a:srgbClr val="000000"/>
              </a:solidFill>
              <a:effectLst/>
              <a:latin typeface="+mn-ea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66D0EF9-BADE-427D-91D6-1EF0D4516307}"/>
              </a:ext>
            </a:extLst>
          </p:cNvPr>
          <p:cNvGrpSpPr/>
          <p:nvPr/>
        </p:nvGrpSpPr>
        <p:grpSpPr>
          <a:xfrm>
            <a:off x="276836" y="269845"/>
            <a:ext cx="2171089" cy="977409"/>
            <a:chOff x="276836" y="269845"/>
            <a:chExt cx="2171089" cy="97740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A58E314-C773-4F36-8C88-B79D5D98B4F8}"/>
                </a:ext>
              </a:extLst>
            </p:cNvPr>
            <p:cNvSpPr txBox="1"/>
            <p:nvPr/>
          </p:nvSpPr>
          <p:spPr>
            <a:xfrm>
              <a:off x="276836" y="269845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과제명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2FC9F57-DA73-432C-ADB1-4C65C38E146D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ㅁㅈㅁㅈ</a:t>
              </a:r>
              <a:endParaRPr lang="en-US" altLang="ko-KR" sz="1200" dirty="0"/>
            </a:p>
            <a:p>
              <a:r>
                <a:rPr lang="en-US" altLang="ko-KR" sz="1200" dirty="0"/>
                <a:t>- </a:t>
              </a:r>
              <a:r>
                <a:rPr lang="ko-KR" altLang="en-US" sz="1200" dirty="0"/>
                <a:t>좋아하는 연예인의 착용 제품을 찾아주는 쇼핑 플랫폼 </a:t>
              </a:r>
              <a:endParaRPr lang="en-US" altLang="ko-KR" sz="1200" dirty="0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56FCDD1-8102-469E-963F-8CF798D512DC}"/>
              </a:ext>
            </a:extLst>
          </p:cNvPr>
          <p:cNvGrpSpPr/>
          <p:nvPr/>
        </p:nvGrpSpPr>
        <p:grpSpPr>
          <a:xfrm>
            <a:off x="276835" y="1456899"/>
            <a:ext cx="2171089" cy="608077"/>
            <a:chOff x="276836" y="1474033"/>
            <a:chExt cx="2171089" cy="60807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1D4FEC-A08E-42DB-9970-9FD7B36730CB}"/>
                </a:ext>
              </a:extLst>
            </p:cNvPr>
            <p:cNvSpPr txBox="1"/>
            <p:nvPr/>
          </p:nvSpPr>
          <p:spPr>
            <a:xfrm>
              <a:off x="276836" y="1474033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화면이름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5279311-CDE0-44BF-8410-51979300FD53}"/>
                </a:ext>
              </a:extLst>
            </p:cNvPr>
            <p:cNvSpPr txBox="1"/>
            <p:nvPr/>
          </p:nvSpPr>
          <p:spPr>
            <a:xfrm>
              <a:off x="276836" y="1805111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내 정보 수정</a:t>
              </a:r>
              <a:endParaRPr lang="en-US" altLang="ko-KR" sz="1200" dirty="0"/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E8B1C68-700F-45A9-8016-5ED0A02FFBE2}"/>
              </a:ext>
            </a:extLst>
          </p:cNvPr>
          <p:cNvGrpSpPr/>
          <p:nvPr/>
        </p:nvGrpSpPr>
        <p:grpSpPr>
          <a:xfrm>
            <a:off x="276835" y="2297123"/>
            <a:ext cx="2171089" cy="608077"/>
            <a:chOff x="276836" y="2678221"/>
            <a:chExt cx="2171089" cy="60807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A754930-80DC-40A4-874B-EBE42B054C69}"/>
                </a:ext>
              </a:extLst>
            </p:cNvPr>
            <p:cNvSpPr txBox="1"/>
            <p:nvPr/>
          </p:nvSpPr>
          <p:spPr>
            <a:xfrm>
              <a:off x="276836" y="2678221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화면코드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23439F9-C374-4017-AD5C-0C17D06FDD60}"/>
                </a:ext>
              </a:extLst>
            </p:cNvPr>
            <p:cNvSpPr txBox="1"/>
            <p:nvPr/>
          </p:nvSpPr>
          <p:spPr>
            <a:xfrm>
              <a:off x="276836" y="3009299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/>
                <a:t>mypage</a:t>
              </a:r>
              <a:endParaRPr lang="en-US" altLang="ko-KR" sz="1200" dirty="0"/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B60CFA0-0763-417B-8AE3-E4433CBD2755}"/>
              </a:ext>
            </a:extLst>
          </p:cNvPr>
          <p:cNvGrpSpPr/>
          <p:nvPr/>
        </p:nvGrpSpPr>
        <p:grpSpPr>
          <a:xfrm>
            <a:off x="276836" y="3104991"/>
            <a:ext cx="2171089" cy="608077"/>
            <a:chOff x="276836" y="3666966"/>
            <a:chExt cx="2171089" cy="60807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DBDFEAB-84D3-47DC-AEB0-DD14BE3C3381}"/>
                </a:ext>
              </a:extLst>
            </p:cNvPr>
            <p:cNvSpPr txBox="1"/>
            <p:nvPr/>
          </p:nvSpPr>
          <p:spPr>
            <a:xfrm>
              <a:off x="276836" y="3666966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작성자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E876C31-DEE5-4929-A872-47CFFD6D977C}"/>
                </a:ext>
              </a:extLst>
            </p:cNvPr>
            <p:cNvSpPr txBox="1"/>
            <p:nvPr/>
          </p:nvSpPr>
          <p:spPr>
            <a:xfrm>
              <a:off x="276836" y="3998044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팀원</a:t>
              </a:r>
              <a:r>
                <a:rPr lang="en-US" altLang="ko-KR" sz="1200" dirty="0"/>
                <a:t>: </a:t>
              </a:r>
              <a:r>
                <a:rPr lang="ko-KR" altLang="en-US" sz="1200" dirty="0"/>
                <a:t>이예지</a:t>
              </a:r>
              <a:endParaRPr lang="en-US" altLang="ko-KR" sz="1200" dirty="0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17EFCDDE-1130-408D-9BF1-4DAA52C217DC}"/>
              </a:ext>
            </a:extLst>
          </p:cNvPr>
          <p:cNvSpPr txBox="1"/>
          <p:nvPr/>
        </p:nvSpPr>
        <p:spPr>
          <a:xfrm>
            <a:off x="276834" y="4875588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화면설명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A1DD512-4BF6-481A-95B3-0402591A68BA}"/>
              </a:ext>
            </a:extLst>
          </p:cNvPr>
          <p:cNvGrpSpPr/>
          <p:nvPr/>
        </p:nvGrpSpPr>
        <p:grpSpPr>
          <a:xfrm>
            <a:off x="276836" y="3936433"/>
            <a:ext cx="2171089" cy="608077"/>
            <a:chOff x="276836" y="269845"/>
            <a:chExt cx="2171089" cy="608077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2C757D1-6594-4C66-81E7-820AE4027158}"/>
                </a:ext>
              </a:extLst>
            </p:cNvPr>
            <p:cNvSpPr txBox="1"/>
            <p:nvPr/>
          </p:nvSpPr>
          <p:spPr>
            <a:xfrm>
              <a:off x="276836" y="26984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유의사항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86AE12A-76EC-49AD-A2BE-EBED9566CBB2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18FB9613-EB5E-E58D-7CA9-4A2B2C06F199}"/>
              </a:ext>
            </a:extLst>
          </p:cNvPr>
          <p:cNvSpPr txBox="1"/>
          <p:nvPr/>
        </p:nvSpPr>
        <p:spPr>
          <a:xfrm>
            <a:off x="276834" y="5214142"/>
            <a:ext cx="19607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kern="0" spc="0" dirty="0">
                <a:solidFill>
                  <a:srgbClr val="000000"/>
                </a:solidFill>
                <a:effectLst/>
                <a:latin typeface="+mn-ea"/>
              </a:rPr>
              <a:t>① 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index</a:t>
            </a: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로 이동</a:t>
            </a:r>
            <a:endParaRPr lang="en-US" altLang="ko-KR" sz="1400" dirty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1400" kern="0" spc="0" dirty="0">
                <a:solidFill>
                  <a:srgbClr val="000000"/>
                </a:solidFill>
                <a:effectLst/>
                <a:latin typeface="+mn-ea"/>
              </a:rPr>
              <a:t>② 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+mn-ea"/>
              </a:rPr>
              <a:t>service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+mn-ea"/>
              </a:rPr>
              <a:t>로 이동</a:t>
            </a:r>
            <a:endParaRPr lang="en-US" altLang="ko-KR" sz="1400" kern="0" spc="0" dirty="0">
              <a:solidFill>
                <a:srgbClr val="000000"/>
              </a:solidFill>
              <a:effectLst/>
              <a:latin typeface="+mn-ea"/>
            </a:endParaRPr>
          </a:p>
          <a:p>
            <a:r>
              <a:rPr lang="ko-KR" altLang="en-US" sz="1400" kern="0" spc="0" dirty="0">
                <a:solidFill>
                  <a:srgbClr val="000000"/>
                </a:solidFill>
                <a:effectLst/>
                <a:latin typeface="+mn-ea"/>
              </a:rPr>
              <a:t>③ 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+mn-ea"/>
              </a:rPr>
              <a:t>contact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+mn-ea"/>
              </a:rPr>
              <a:t>로 이동</a:t>
            </a:r>
            <a:endParaRPr lang="en-US" altLang="ko-KR" sz="1400" kern="0" spc="0" dirty="0">
              <a:solidFill>
                <a:srgbClr val="000000"/>
              </a:solidFill>
              <a:effectLst/>
              <a:latin typeface="+mn-ea"/>
            </a:endParaRPr>
          </a:p>
          <a:p>
            <a:endParaRPr lang="ko-KR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8D28736-6A97-B10F-D63E-0992420A6B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1" y="639142"/>
            <a:ext cx="7162799" cy="5608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3417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7CCAA0A-5307-48D3-9858-F46440A1DFFF}"/>
              </a:ext>
            </a:extLst>
          </p:cNvPr>
          <p:cNvSpPr/>
          <p:nvPr/>
        </p:nvSpPr>
        <p:spPr>
          <a:xfrm>
            <a:off x="0" y="2"/>
            <a:ext cx="2743201" cy="68579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2EE50EF-1C64-4D24-A8FC-FEB31ECABF02}"/>
              </a:ext>
            </a:extLst>
          </p:cNvPr>
          <p:cNvSpPr/>
          <p:nvPr/>
        </p:nvSpPr>
        <p:spPr>
          <a:xfrm>
            <a:off x="0" y="4814638"/>
            <a:ext cx="2743201" cy="20314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200" kern="0" dirty="0">
              <a:solidFill>
                <a:srgbClr val="000000"/>
              </a:solidFill>
              <a:latin typeface="+mn-ea"/>
            </a:endParaRPr>
          </a:p>
          <a:p>
            <a:endParaRPr lang="en-US" altLang="ko-KR" sz="1200" kern="0" spc="0" dirty="0">
              <a:solidFill>
                <a:srgbClr val="000000"/>
              </a:solidFill>
              <a:effectLst/>
              <a:latin typeface="+mn-ea"/>
            </a:endParaRPr>
          </a:p>
          <a:p>
            <a:endParaRPr lang="en-US" altLang="ko-KR" sz="1200" kern="0" spc="0" dirty="0">
              <a:solidFill>
                <a:srgbClr val="000000"/>
              </a:solidFill>
              <a:effectLst/>
              <a:latin typeface="+mn-ea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66D0EF9-BADE-427D-91D6-1EF0D4516307}"/>
              </a:ext>
            </a:extLst>
          </p:cNvPr>
          <p:cNvGrpSpPr/>
          <p:nvPr/>
        </p:nvGrpSpPr>
        <p:grpSpPr>
          <a:xfrm>
            <a:off x="276836" y="269845"/>
            <a:ext cx="2171089" cy="977409"/>
            <a:chOff x="276836" y="269845"/>
            <a:chExt cx="2171089" cy="97740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A58E314-C773-4F36-8C88-B79D5D98B4F8}"/>
                </a:ext>
              </a:extLst>
            </p:cNvPr>
            <p:cNvSpPr txBox="1"/>
            <p:nvPr/>
          </p:nvSpPr>
          <p:spPr>
            <a:xfrm>
              <a:off x="276836" y="269845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과제명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2FC9F57-DA73-432C-ADB1-4C65C38E146D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ㅁㅈㅁㅈ</a:t>
              </a:r>
              <a:endParaRPr lang="en-US" altLang="ko-KR" sz="1200" dirty="0"/>
            </a:p>
            <a:p>
              <a:r>
                <a:rPr lang="en-US" altLang="ko-KR" sz="1200" dirty="0"/>
                <a:t>- </a:t>
              </a:r>
              <a:r>
                <a:rPr lang="ko-KR" altLang="en-US" sz="1200" dirty="0"/>
                <a:t>좋아하는 연예인의 착용 제품을 찾아주는 쇼핑 플랫폼 </a:t>
              </a:r>
              <a:endParaRPr lang="en-US" altLang="ko-KR" sz="1200" dirty="0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56FCDD1-8102-469E-963F-8CF798D512DC}"/>
              </a:ext>
            </a:extLst>
          </p:cNvPr>
          <p:cNvGrpSpPr/>
          <p:nvPr/>
        </p:nvGrpSpPr>
        <p:grpSpPr>
          <a:xfrm>
            <a:off x="276835" y="1456899"/>
            <a:ext cx="2171089" cy="608077"/>
            <a:chOff x="276836" y="1474033"/>
            <a:chExt cx="2171089" cy="60807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1D4FEC-A08E-42DB-9970-9FD7B36730CB}"/>
                </a:ext>
              </a:extLst>
            </p:cNvPr>
            <p:cNvSpPr txBox="1"/>
            <p:nvPr/>
          </p:nvSpPr>
          <p:spPr>
            <a:xfrm>
              <a:off x="276836" y="1474033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화면이름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5279311-CDE0-44BF-8410-51979300FD53}"/>
                </a:ext>
              </a:extLst>
            </p:cNvPr>
            <p:cNvSpPr txBox="1"/>
            <p:nvPr/>
          </p:nvSpPr>
          <p:spPr>
            <a:xfrm>
              <a:off x="276836" y="1805111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판매하기</a:t>
              </a:r>
              <a:endParaRPr lang="en-US" altLang="ko-KR" sz="1200" dirty="0"/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E8B1C68-700F-45A9-8016-5ED0A02FFBE2}"/>
              </a:ext>
            </a:extLst>
          </p:cNvPr>
          <p:cNvGrpSpPr/>
          <p:nvPr/>
        </p:nvGrpSpPr>
        <p:grpSpPr>
          <a:xfrm>
            <a:off x="276835" y="2297123"/>
            <a:ext cx="2171089" cy="608077"/>
            <a:chOff x="276836" y="2678221"/>
            <a:chExt cx="2171089" cy="60807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A754930-80DC-40A4-874B-EBE42B054C69}"/>
                </a:ext>
              </a:extLst>
            </p:cNvPr>
            <p:cNvSpPr txBox="1"/>
            <p:nvPr/>
          </p:nvSpPr>
          <p:spPr>
            <a:xfrm>
              <a:off x="276836" y="2678221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화면코드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23439F9-C374-4017-AD5C-0C17D06FDD60}"/>
                </a:ext>
              </a:extLst>
            </p:cNvPr>
            <p:cNvSpPr txBox="1"/>
            <p:nvPr/>
          </p:nvSpPr>
          <p:spPr>
            <a:xfrm>
              <a:off x="276836" y="3009299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upload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B60CFA0-0763-417B-8AE3-E4433CBD2755}"/>
              </a:ext>
            </a:extLst>
          </p:cNvPr>
          <p:cNvGrpSpPr/>
          <p:nvPr/>
        </p:nvGrpSpPr>
        <p:grpSpPr>
          <a:xfrm>
            <a:off x="276836" y="3104991"/>
            <a:ext cx="2171089" cy="608077"/>
            <a:chOff x="276836" y="3666966"/>
            <a:chExt cx="2171089" cy="60807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DBDFEAB-84D3-47DC-AEB0-DD14BE3C3381}"/>
                </a:ext>
              </a:extLst>
            </p:cNvPr>
            <p:cNvSpPr txBox="1"/>
            <p:nvPr/>
          </p:nvSpPr>
          <p:spPr>
            <a:xfrm>
              <a:off x="276836" y="3666966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작성자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E876C31-DEE5-4929-A872-47CFFD6D977C}"/>
                </a:ext>
              </a:extLst>
            </p:cNvPr>
            <p:cNvSpPr txBox="1"/>
            <p:nvPr/>
          </p:nvSpPr>
          <p:spPr>
            <a:xfrm>
              <a:off x="276836" y="3998044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팀원</a:t>
              </a:r>
              <a:r>
                <a:rPr lang="en-US" altLang="ko-KR" sz="1200" dirty="0"/>
                <a:t>: </a:t>
              </a:r>
              <a:r>
                <a:rPr lang="ko-KR" altLang="en-US" sz="1200" dirty="0"/>
                <a:t>이예지</a:t>
              </a:r>
              <a:endParaRPr lang="en-US" altLang="ko-KR" sz="1200" dirty="0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17EFCDDE-1130-408D-9BF1-4DAA52C217DC}"/>
              </a:ext>
            </a:extLst>
          </p:cNvPr>
          <p:cNvSpPr txBox="1"/>
          <p:nvPr/>
        </p:nvSpPr>
        <p:spPr>
          <a:xfrm>
            <a:off x="276834" y="4875588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화면설명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A1DD512-4BF6-481A-95B3-0402591A68BA}"/>
              </a:ext>
            </a:extLst>
          </p:cNvPr>
          <p:cNvGrpSpPr/>
          <p:nvPr/>
        </p:nvGrpSpPr>
        <p:grpSpPr>
          <a:xfrm>
            <a:off x="276836" y="3936433"/>
            <a:ext cx="2171089" cy="608077"/>
            <a:chOff x="276836" y="269845"/>
            <a:chExt cx="2171089" cy="608077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2C757D1-6594-4C66-81E7-820AE4027158}"/>
                </a:ext>
              </a:extLst>
            </p:cNvPr>
            <p:cNvSpPr txBox="1"/>
            <p:nvPr/>
          </p:nvSpPr>
          <p:spPr>
            <a:xfrm>
              <a:off x="276836" y="26984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유의사항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86AE12A-76EC-49AD-A2BE-EBED9566CBB2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18FB9613-EB5E-E58D-7CA9-4A2B2C06F199}"/>
              </a:ext>
            </a:extLst>
          </p:cNvPr>
          <p:cNvSpPr txBox="1"/>
          <p:nvPr/>
        </p:nvSpPr>
        <p:spPr>
          <a:xfrm>
            <a:off x="276834" y="5214142"/>
            <a:ext cx="19607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kern="0" spc="0" dirty="0">
                <a:solidFill>
                  <a:srgbClr val="000000"/>
                </a:solidFill>
                <a:effectLst/>
                <a:latin typeface="+mn-ea"/>
              </a:rPr>
              <a:t>① 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index</a:t>
            </a: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로 이동</a:t>
            </a:r>
            <a:endParaRPr lang="en-US" altLang="ko-KR" sz="1400" dirty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1400" kern="0" spc="0" dirty="0">
                <a:solidFill>
                  <a:srgbClr val="000000"/>
                </a:solidFill>
                <a:effectLst/>
                <a:latin typeface="+mn-ea"/>
              </a:rPr>
              <a:t>② 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+mn-ea"/>
              </a:rPr>
              <a:t>service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+mn-ea"/>
              </a:rPr>
              <a:t>로 이동</a:t>
            </a:r>
            <a:endParaRPr lang="en-US" altLang="ko-KR" sz="1400" kern="0" spc="0" dirty="0">
              <a:solidFill>
                <a:srgbClr val="000000"/>
              </a:solidFill>
              <a:effectLst/>
              <a:latin typeface="+mn-ea"/>
            </a:endParaRPr>
          </a:p>
          <a:p>
            <a:r>
              <a:rPr lang="ko-KR" altLang="en-US" sz="1400" kern="0" spc="0" dirty="0">
                <a:solidFill>
                  <a:srgbClr val="000000"/>
                </a:solidFill>
                <a:effectLst/>
                <a:latin typeface="+mn-ea"/>
              </a:rPr>
              <a:t>③ 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+mn-ea"/>
              </a:rPr>
              <a:t>contact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+mn-ea"/>
              </a:rPr>
              <a:t>로 이동</a:t>
            </a:r>
            <a:endParaRPr lang="en-US" altLang="ko-KR" sz="1400" kern="0" spc="0" dirty="0">
              <a:solidFill>
                <a:srgbClr val="000000"/>
              </a:solidFill>
              <a:effectLst/>
              <a:latin typeface="+mn-ea"/>
            </a:endParaRPr>
          </a:p>
          <a:p>
            <a:endParaRPr lang="ko-KR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101DCA-2F02-7F0B-30E4-833CF70751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1" y="631521"/>
            <a:ext cx="7162799" cy="5624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4954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7CCAA0A-5307-48D3-9858-F46440A1DFFF}"/>
              </a:ext>
            </a:extLst>
          </p:cNvPr>
          <p:cNvSpPr/>
          <p:nvPr/>
        </p:nvSpPr>
        <p:spPr>
          <a:xfrm>
            <a:off x="0" y="2"/>
            <a:ext cx="2743201" cy="68579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2EE50EF-1C64-4D24-A8FC-FEB31ECABF02}"/>
              </a:ext>
            </a:extLst>
          </p:cNvPr>
          <p:cNvSpPr/>
          <p:nvPr/>
        </p:nvSpPr>
        <p:spPr>
          <a:xfrm>
            <a:off x="0" y="4814638"/>
            <a:ext cx="2743201" cy="20314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200" kern="0" dirty="0">
              <a:solidFill>
                <a:srgbClr val="000000"/>
              </a:solidFill>
              <a:latin typeface="+mn-ea"/>
            </a:endParaRPr>
          </a:p>
          <a:p>
            <a:endParaRPr lang="en-US" altLang="ko-KR" sz="1200" kern="0" spc="0" dirty="0">
              <a:solidFill>
                <a:srgbClr val="000000"/>
              </a:solidFill>
              <a:effectLst/>
              <a:latin typeface="+mn-ea"/>
            </a:endParaRPr>
          </a:p>
          <a:p>
            <a:endParaRPr lang="en-US" altLang="ko-KR" sz="1200" kern="0" spc="0" dirty="0">
              <a:solidFill>
                <a:srgbClr val="000000"/>
              </a:solidFill>
              <a:effectLst/>
              <a:latin typeface="+mn-ea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66D0EF9-BADE-427D-91D6-1EF0D4516307}"/>
              </a:ext>
            </a:extLst>
          </p:cNvPr>
          <p:cNvGrpSpPr/>
          <p:nvPr/>
        </p:nvGrpSpPr>
        <p:grpSpPr>
          <a:xfrm>
            <a:off x="276836" y="269845"/>
            <a:ext cx="2171089" cy="977409"/>
            <a:chOff x="276836" y="269845"/>
            <a:chExt cx="2171089" cy="97740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A58E314-C773-4F36-8C88-B79D5D98B4F8}"/>
                </a:ext>
              </a:extLst>
            </p:cNvPr>
            <p:cNvSpPr txBox="1"/>
            <p:nvPr/>
          </p:nvSpPr>
          <p:spPr>
            <a:xfrm>
              <a:off x="276836" y="269845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과제명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2FC9F57-DA73-432C-ADB1-4C65C38E146D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ㅁㅈㅁㅈ</a:t>
              </a:r>
              <a:endParaRPr lang="en-US" altLang="ko-KR" sz="1200" dirty="0"/>
            </a:p>
            <a:p>
              <a:r>
                <a:rPr lang="en-US" altLang="ko-KR" sz="1200" dirty="0"/>
                <a:t>- </a:t>
              </a:r>
              <a:r>
                <a:rPr lang="ko-KR" altLang="en-US" sz="1200" dirty="0"/>
                <a:t>좋아하는 연예인의 착용 제품을 찾아주는 쇼핑 플랫폼 </a:t>
              </a:r>
              <a:endParaRPr lang="en-US" altLang="ko-KR" sz="1200" dirty="0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56FCDD1-8102-469E-963F-8CF798D512DC}"/>
              </a:ext>
            </a:extLst>
          </p:cNvPr>
          <p:cNvGrpSpPr/>
          <p:nvPr/>
        </p:nvGrpSpPr>
        <p:grpSpPr>
          <a:xfrm>
            <a:off x="276835" y="1456899"/>
            <a:ext cx="2171089" cy="608077"/>
            <a:chOff x="276836" y="1474033"/>
            <a:chExt cx="2171089" cy="60807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1D4FEC-A08E-42DB-9970-9FD7B36730CB}"/>
                </a:ext>
              </a:extLst>
            </p:cNvPr>
            <p:cNvSpPr txBox="1"/>
            <p:nvPr/>
          </p:nvSpPr>
          <p:spPr>
            <a:xfrm>
              <a:off x="276836" y="1474033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화면이름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5279311-CDE0-44BF-8410-51979300FD53}"/>
                </a:ext>
              </a:extLst>
            </p:cNvPr>
            <p:cNvSpPr txBox="1"/>
            <p:nvPr/>
          </p:nvSpPr>
          <p:spPr>
            <a:xfrm>
              <a:off x="276836" y="1805111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구매 목록</a:t>
              </a:r>
              <a:endParaRPr lang="en-US" altLang="ko-KR" sz="1200" dirty="0"/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E8B1C68-700F-45A9-8016-5ED0A02FFBE2}"/>
              </a:ext>
            </a:extLst>
          </p:cNvPr>
          <p:cNvGrpSpPr/>
          <p:nvPr/>
        </p:nvGrpSpPr>
        <p:grpSpPr>
          <a:xfrm>
            <a:off x="276835" y="2297123"/>
            <a:ext cx="2171089" cy="608077"/>
            <a:chOff x="276836" y="2678221"/>
            <a:chExt cx="2171089" cy="60807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A754930-80DC-40A4-874B-EBE42B054C69}"/>
                </a:ext>
              </a:extLst>
            </p:cNvPr>
            <p:cNvSpPr txBox="1"/>
            <p:nvPr/>
          </p:nvSpPr>
          <p:spPr>
            <a:xfrm>
              <a:off x="276836" y="2678221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화면코드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23439F9-C374-4017-AD5C-0C17D06FDD60}"/>
                </a:ext>
              </a:extLst>
            </p:cNvPr>
            <p:cNvSpPr txBox="1"/>
            <p:nvPr/>
          </p:nvSpPr>
          <p:spPr>
            <a:xfrm>
              <a:off x="276836" y="3009299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/>
                <a:t>buy_list</a:t>
              </a:r>
              <a:endParaRPr lang="en-US" altLang="ko-KR" sz="1200" dirty="0"/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B60CFA0-0763-417B-8AE3-E4433CBD2755}"/>
              </a:ext>
            </a:extLst>
          </p:cNvPr>
          <p:cNvGrpSpPr/>
          <p:nvPr/>
        </p:nvGrpSpPr>
        <p:grpSpPr>
          <a:xfrm>
            <a:off x="276836" y="3104991"/>
            <a:ext cx="2171089" cy="608077"/>
            <a:chOff x="276836" y="3666966"/>
            <a:chExt cx="2171089" cy="60807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DBDFEAB-84D3-47DC-AEB0-DD14BE3C3381}"/>
                </a:ext>
              </a:extLst>
            </p:cNvPr>
            <p:cNvSpPr txBox="1"/>
            <p:nvPr/>
          </p:nvSpPr>
          <p:spPr>
            <a:xfrm>
              <a:off x="276836" y="3666966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작성자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E876C31-DEE5-4929-A872-47CFFD6D977C}"/>
                </a:ext>
              </a:extLst>
            </p:cNvPr>
            <p:cNvSpPr txBox="1"/>
            <p:nvPr/>
          </p:nvSpPr>
          <p:spPr>
            <a:xfrm>
              <a:off x="276836" y="3998044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팀원</a:t>
              </a:r>
              <a:r>
                <a:rPr lang="en-US" altLang="ko-KR" sz="1200" dirty="0"/>
                <a:t>: </a:t>
              </a:r>
              <a:r>
                <a:rPr lang="ko-KR" altLang="en-US" sz="1200" dirty="0"/>
                <a:t>이예지</a:t>
              </a:r>
              <a:endParaRPr lang="en-US" altLang="ko-KR" sz="1200" dirty="0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17EFCDDE-1130-408D-9BF1-4DAA52C217DC}"/>
              </a:ext>
            </a:extLst>
          </p:cNvPr>
          <p:cNvSpPr txBox="1"/>
          <p:nvPr/>
        </p:nvSpPr>
        <p:spPr>
          <a:xfrm>
            <a:off x="276834" y="4875588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화면설명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A1DD512-4BF6-481A-95B3-0402591A68BA}"/>
              </a:ext>
            </a:extLst>
          </p:cNvPr>
          <p:cNvGrpSpPr/>
          <p:nvPr/>
        </p:nvGrpSpPr>
        <p:grpSpPr>
          <a:xfrm>
            <a:off x="276836" y="3936433"/>
            <a:ext cx="2171089" cy="608077"/>
            <a:chOff x="276836" y="269845"/>
            <a:chExt cx="2171089" cy="608077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2C757D1-6594-4C66-81E7-820AE4027158}"/>
                </a:ext>
              </a:extLst>
            </p:cNvPr>
            <p:cNvSpPr txBox="1"/>
            <p:nvPr/>
          </p:nvSpPr>
          <p:spPr>
            <a:xfrm>
              <a:off x="276836" y="26984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유의사항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86AE12A-76EC-49AD-A2BE-EBED9566CBB2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18FB9613-EB5E-E58D-7CA9-4A2B2C06F199}"/>
              </a:ext>
            </a:extLst>
          </p:cNvPr>
          <p:cNvSpPr txBox="1"/>
          <p:nvPr/>
        </p:nvSpPr>
        <p:spPr>
          <a:xfrm>
            <a:off x="276834" y="5214142"/>
            <a:ext cx="19607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kern="0" spc="0" dirty="0">
                <a:solidFill>
                  <a:srgbClr val="000000"/>
                </a:solidFill>
                <a:effectLst/>
                <a:latin typeface="+mn-ea"/>
              </a:rPr>
              <a:t>① 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index</a:t>
            </a: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로 이동</a:t>
            </a:r>
            <a:endParaRPr lang="en-US" altLang="ko-KR" sz="1400" dirty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1400" kern="0" spc="0" dirty="0">
                <a:solidFill>
                  <a:srgbClr val="000000"/>
                </a:solidFill>
                <a:effectLst/>
                <a:latin typeface="+mn-ea"/>
              </a:rPr>
              <a:t>② 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+mn-ea"/>
              </a:rPr>
              <a:t>service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+mn-ea"/>
              </a:rPr>
              <a:t>로 이동</a:t>
            </a:r>
            <a:endParaRPr lang="en-US" altLang="ko-KR" sz="1400" kern="0" spc="0" dirty="0">
              <a:solidFill>
                <a:srgbClr val="000000"/>
              </a:solidFill>
              <a:effectLst/>
              <a:latin typeface="+mn-ea"/>
            </a:endParaRPr>
          </a:p>
          <a:p>
            <a:r>
              <a:rPr lang="ko-KR" altLang="en-US" sz="1400" kern="0" spc="0" dirty="0">
                <a:solidFill>
                  <a:srgbClr val="000000"/>
                </a:solidFill>
                <a:effectLst/>
                <a:latin typeface="+mn-ea"/>
              </a:rPr>
              <a:t>③ 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+mn-ea"/>
              </a:rPr>
              <a:t>contact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+mn-ea"/>
              </a:rPr>
              <a:t>로 이동</a:t>
            </a:r>
            <a:endParaRPr lang="en-US" altLang="ko-KR" sz="1400" kern="0" spc="0" dirty="0">
              <a:solidFill>
                <a:srgbClr val="000000"/>
              </a:solidFill>
              <a:effectLst/>
              <a:latin typeface="+mn-ea"/>
            </a:endParaRPr>
          </a:p>
          <a:p>
            <a:endParaRPr lang="ko-KR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5F2C2DB-B76F-2C35-427B-8C99EF34254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45" b="-3"/>
          <a:stretch/>
        </p:blipFill>
        <p:spPr>
          <a:xfrm>
            <a:off x="2743201" y="678729"/>
            <a:ext cx="7162799" cy="5581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4848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7CCAA0A-5307-48D3-9858-F46440A1DFFF}"/>
              </a:ext>
            </a:extLst>
          </p:cNvPr>
          <p:cNvSpPr/>
          <p:nvPr/>
        </p:nvSpPr>
        <p:spPr>
          <a:xfrm>
            <a:off x="0" y="2"/>
            <a:ext cx="2743201" cy="68579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2EE50EF-1C64-4D24-A8FC-FEB31ECABF02}"/>
              </a:ext>
            </a:extLst>
          </p:cNvPr>
          <p:cNvSpPr/>
          <p:nvPr/>
        </p:nvSpPr>
        <p:spPr>
          <a:xfrm>
            <a:off x="0" y="4814638"/>
            <a:ext cx="2743201" cy="20314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200" kern="0" dirty="0">
              <a:solidFill>
                <a:srgbClr val="000000"/>
              </a:solidFill>
              <a:latin typeface="+mn-ea"/>
            </a:endParaRPr>
          </a:p>
          <a:p>
            <a:endParaRPr lang="en-US" altLang="ko-KR" sz="1200" kern="0" spc="0" dirty="0">
              <a:solidFill>
                <a:srgbClr val="000000"/>
              </a:solidFill>
              <a:effectLst/>
              <a:latin typeface="+mn-ea"/>
            </a:endParaRPr>
          </a:p>
          <a:p>
            <a:endParaRPr lang="en-US" altLang="ko-KR" sz="1200" kern="0" spc="0" dirty="0">
              <a:solidFill>
                <a:srgbClr val="000000"/>
              </a:solidFill>
              <a:effectLst/>
              <a:latin typeface="+mn-ea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66D0EF9-BADE-427D-91D6-1EF0D4516307}"/>
              </a:ext>
            </a:extLst>
          </p:cNvPr>
          <p:cNvGrpSpPr/>
          <p:nvPr/>
        </p:nvGrpSpPr>
        <p:grpSpPr>
          <a:xfrm>
            <a:off x="276836" y="269845"/>
            <a:ext cx="2171089" cy="977409"/>
            <a:chOff x="276836" y="269845"/>
            <a:chExt cx="2171089" cy="97740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A58E314-C773-4F36-8C88-B79D5D98B4F8}"/>
                </a:ext>
              </a:extLst>
            </p:cNvPr>
            <p:cNvSpPr txBox="1"/>
            <p:nvPr/>
          </p:nvSpPr>
          <p:spPr>
            <a:xfrm>
              <a:off x="276836" y="269845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과제명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2FC9F57-DA73-432C-ADB1-4C65C38E146D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ㅁㅈㅁㅈ</a:t>
              </a:r>
              <a:endParaRPr lang="en-US" altLang="ko-KR" sz="1200" dirty="0"/>
            </a:p>
            <a:p>
              <a:r>
                <a:rPr lang="en-US" altLang="ko-KR" sz="1200" dirty="0"/>
                <a:t>- </a:t>
              </a:r>
              <a:r>
                <a:rPr lang="ko-KR" altLang="en-US" sz="1200" dirty="0"/>
                <a:t>좋아하는 연예인의 착용 제품을 찾아주는 쇼핑 플랫폼 </a:t>
              </a:r>
              <a:endParaRPr lang="en-US" altLang="ko-KR" sz="1200" dirty="0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56FCDD1-8102-469E-963F-8CF798D512DC}"/>
              </a:ext>
            </a:extLst>
          </p:cNvPr>
          <p:cNvGrpSpPr/>
          <p:nvPr/>
        </p:nvGrpSpPr>
        <p:grpSpPr>
          <a:xfrm>
            <a:off x="276835" y="1456899"/>
            <a:ext cx="2171089" cy="608077"/>
            <a:chOff x="276836" y="1474033"/>
            <a:chExt cx="2171089" cy="60807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1D4FEC-A08E-42DB-9970-9FD7B36730CB}"/>
                </a:ext>
              </a:extLst>
            </p:cNvPr>
            <p:cNvSpPr txBox="1"/>
            <p:nvPr/>
          </p:nvSpPr>
          <p:spPr>
            <a:xfrm>
              <a:off x="276836" y="1474033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화면이름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5279311-CDE0-44BF-8410-51979300FD53}"/>
                </a:ext>
              </a:extLst>
            </p:cNvPr>
            <p:cNvSpPr txBox="1"/>
            <p:nvPr/>
          </p:nvSpPr>
          <p:spPr>
            <a:xfrm>
              <a:off x="276836" y="1805111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구매 내역 상세 정보</a:t>
              </a:r>
              <a:endParaRPr lang="en-US" altLang="ko-KR" sz="1200" dirty="0"/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E8B1C68-700F-45A9-8016-5ED0A02FFBE2}"/>
              </a:ext>
            </a:extLst>
          </p:cNvPr>
          <p:cNvGrpSpPr/>
          <p:nvPr/>
        </p:nvGrpSpPr>
        <p:grpSpPr>
          <a:xfrm>
            <a:off x="276835" y="2297123"/>
            <a:ext cx="2171089" cy="608077"/>
            <a:chOff x="276836" y="2678221"/>
            <a:chExt cx="2171089" cy="60807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A754930-80DC-40A4-874B-EBE42B054C69}"/>
                </a:ext>
              </a:extLst>
            </p:cNvPr>
            <p:cNvSpPr txBox="1"/>
            <p:nvPr/>
          </p:nvSpPr>
          <p:spPr>
            <a:xfrm>
              <a:off x="276836" y="2678221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화면코드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23439F9-C374-4017-AD5C-0C17D06FDD60}"/>
                </a:ext>
              </a:extLst>
            </p:cNvPr>
            <p:cNvSpPr txBox="1"/>
            <p:nvPr/>
          </p:nvSpPr>
          <p:spPr>
            <a:xfrm>
              <a:off x="276836" y="3009299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buy01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B60CFA0-0763-417B-8AE3-E4433CBD2755}"/>
              </a:ext>
            </a:extLst>
          </p:cNvPr>
          <p:cNvGrpSpPr/>
          <p:nvPr/>
        </p:nvGrpSpPr>
        <p:grpSpPr>
          <a:xfrm>
            <a:off x="276836" y="3104991"/>
            <a:ext cx="2171089" cy="608077"/>
            <a:chOff x="276836" y="3666966"/>
            <a:chExt cx="2171089" cy="60807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DBDFEAB-84D3-47DC-AEB0-DD14BE3C3381}"/>
                </a:ext>
              </a:extLst>
            </p:cNvPr>
            <p:cNvSpPr txBox="1"/>
            <p:nvPr/>
          </p:nvSpPr>
          <p:spPr>
            <a:xfrm>
              <a:off x="276836" y="3666966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작성자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E876C31-DEE5-4929-A872-47CFFD6D977C}"/>
                </a:ext>
              </a:extLst>
            </p:cNvPr>
            <p:cNvSpPr txBox="1"/>
            <p:nvPr/>
          </p:nvSpPr>
          <p:spPr>
            <a:xfrm>
              <a:off x="276836" y="3998044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팀원</a:t>
              </a:r>
              <a:r>
                <a:rPr lang="en-US" altLang="ko-KR" sz="1200" dirty="0"/>
                <a:t>: </a:t>
              </a:r>
              <a:r>
                <a:rPr lang="ko-KR" altLang="en-US" sz="1200" dirty="0"/>
                <a:t>이예지</a:t>
              </a:r>
              <a:endParaRPr lang="en-US" altLang="ko-KR" sz="1200" dirty="0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17EFCDDE-1130-408D-9BF1-4DAA52C217DC}"/>
              </a:ext>
            </a:extLst>
          </p:cNvPr>
          <p:cNvSpPr txBox="1"/>
          <p:nvPr/>
        </p:nvSpPr>
        <p:spPr>
          <a:xfrm>
            <a:off x="276834" y="4875588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화면설명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A1DD512-4BF6-481A-95B3-0402591A68BA}"/>
              </a:ext>
            </a:extLst>
          </p:cNvPr>
          <p:cNvGrpSpPr/>
          <p:nvPr/>
        </p:nvGrpSpPr>
        <p:grpSpPr>
          <a:xfrm>
            <a:off x="276836" y="3936433"/>
            <a:ext cx="2171089" cy="608077"/>
            <a:chOff x="276836" y="269845"/>
            <a:chExt cx="2171089" cy="608077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2C757D1-6594-4C66-81E7-820AE4027158}"/>
                </a:ext>
              </a:extLst>
            </p:cNvPr>
            <p:cNvSpPr txBox="1"/>
            <p:nvPr/>
          </p:nvSpPr>
          <p:spPr>
            <a:xfrm>
              <a:off x="276836" y="26984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유의사항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86AE12A-76EC-49AD-A2BE-EBED9566CBB2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18FB9613-EB5E-E58D-7CA9-4A2B2C06F199}"/>
              </a:ext>
            </a:extLst>
          </p:cNvPr>
          <p:cNvSpPr txBox="1"/>
          <p:nvPr/>
        </p:nvSpPr>
        <p:spPr>
          <a:xfrm>
            <a:off x="276834" y="5214142"/>
            <a:ext cx="19607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kern="0" spc="0" dirty="0">
                <a:solidFill>
                  <a:srgbClr val="000000"/>
                </a:solidFill>
                <a:effectLst/>
                <a:latin typeface="+mn-ea"/>
              </a:rPr>
              <a:t>① 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index</a:t>
            </a: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로 이동</a:t>
            </a:r>
            <a:endParaRPr lang="en-US" altLang="ko-KR" sz="1400" dirty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1400" kern="0" spc="0" dirty="0">
                <a:solidFill>
                  <a:srgbClr val="000000"/>
                </a:solidFill>
                <a:effectLst/>
                <a:latin typeface="+mn-ea"/>
              </a:rPr>
              <a:t>② 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+mn-ea"/>
              </a:rPr>
              <a:t>service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+mn-ea"/>
              </a:rPr>
              <a:t>로 이동</a:t>
            </a:r>
            <a:endParaRPr lang="en-US" altLang="ko-KR" sz="1400" kern="0" spc="0" dirty="0">
              <a:solidFill>
                <a:srgbClr val="000000"/>
              </a:solidFill>
              <a:effectLst/>
              <a:latin typeface="+mn-ea"/>
            </a:endParaRPr>
          </a:p>
          <a:p>
            <a:r>
              <a:rPr lang="ko-KR" altLang="en-US" sz="1400" kern="0" spc="0" dirty="0">
                <a:solidFill>
                  <a:srgbClr val="000000"/>
                </a:solidFill>
                <a:effectLst/>
                <a:latin typeface="+mn-ea"/>
              </a:rPr>
              <a:t>③ 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+mn-ea"/>
              </a:rPr>
              <a:t>contact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+mn-ea"/>
              </a:rPr>
              <a:t>로 이동</a:t>
            </a:r>
            <a:endParaRPr lang="en-US" altLang="ko-KR" sz="1400" kern="0" spc="0" dirty="0">
              <a:solidFill>
                <a:srgbClr val="000000"/>
              </a:solidFill>
              <a:effectLst/>
              <a:latin typeface="+mn-ea"/>
            </a:endParaRPr>
          </a:p>
          <a:p>
            <a:endParaRPr lang="ko-KR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1C41BD-E66C-AA8D-1DAA-5ED7BD2462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1" y="608399"/>
            <a:ext cx="7162798" cy="5624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9766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7CCAA0A-5307-48D3-9858-F46440A1DFFF}"/>
              </a:ext>
            </a:extLst>
          </p:cNvPr>
          <p:cNvSpPr/>
          <p:nvPr/>
        </p:nvSpPr>
        <p:spPr>
          <a:xfrm>
            <a:off x="0" y="2"/>
            <a:ext cx="2743201" cy="68579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2EE50EF-1C64-4D24-A8FC-FEB31ECABF02}"/>
              </a:ext>
            </a:extLst>
          </p:cNvPr>
          <p:cNvSpPr/>
          <p:nvPr/>
        </p:nvSpPr>
        <p:spPr>
          <a:xfrm>
            <a:off x="0" y="4814638"/>
            <a:ext cx="2743201" cy="20314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200" kern="0" dirty="0">
              <a:solidFill>
                <a:srgbClr val="000000"/>
              </a:solidFill>
              <a:latin typeface="+mn-ea"/>
            </a:endParaRPr>
          </a:p>
          <a:p>
            <a:endParaRPr lang="en-US" altLang="ko-KR" sz="1200" kern="0" spc="0" dirty="0">
              <a:solidFill>
                <a:srgbClr val="000000"/>
              </a:solidFill>
              <a:effectLst/>
              <a:latin typeface="+mn-ea"/>
            </a:endParaRPr>
          </a:p>
          <a:p>
            <a:endParaRPr lang="en-US" altLang="ko-KR" sz="1200" kern="0" spc="0" dirty="0">
              <a:solidFill>
                <a:srgbClr val="000000"/>
              </a:solidFill>
              <a:effectLst/>
              <a:latin typeface="+mn-ea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66D0EF9-BADE-427D-91D6-1EF0D4516307}"/>
              </a:ext>
            </a:extLst>
          </p:cNvPr>
          <p:cNvGrpSpPr/>
          <p:nvPr/>
        </p:nvGrpSpPr>
        <p:grpSpPr>
          <a:xfrm>
            <a:off x="276836" y="269845"/>
            <a:ext cx="2171089" cy="977409"/>
            <a:chOff x="276836" y="269845"/>
            <a:chExt cx="2171089" cy="97740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A58E314-C773-4F36-8C88-B79D5D98B4F8}"/>
                </a:ext>
              </a:extLst>
            </p:cNvPr>
            <p:cNvSpPr txBox="1"/>
            <p:nvPr/>
          </p:nvSpPr>
          <p:spPr>
            <a:xfrm>
              <a:off x="276836" y="269845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과제명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2FC9F57-DA73-432C-ADB1-4C65C38E146D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ㅁㅈㅁㅈ</a:t>
              </a:r>
              <a:endParaRPr lang="en-US" altLang="ko-KR" sz="1200" dirty="0"/>
            </a:p>
            <a:p>
              <a:r>
                <a:rPr lang="en-US" altLang="ko-KR" sz="1200" dirty="0"/>
                <a:t>- </a:t>
              </a:r>
              <a:r>
                <a:rPr lang="ko-KR" altLang="en-US" sz="1200" dirty="0"/>
                <a:t>좋아하는 연예인의 착용 제품을 찾아주는 쇼핑 플랫폼 </a:t>
              </a:r>
              <a:endParaRPr lang="en-US" altLang="ko-KR" sz="1200" dirty="0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56FCDD1-8102-469E-963F-8CF798D512DC}"/>
              </a:ext>
            </a:extLst>
          </p:cNvPr>
          <p:cNvGrpSpPr/>
          <p:nvPr/>
        </p:nvGrpSpPr>
        <p:grpSpPr>
          <a:xfrm>
            <a:off x="276835" y="1456899"/>
            <a:ext cx="2171089" cy="608077"/>
            <a:chOff x="276836" y="1474033"/>
            <a:chExt cx="2171089" cy="60807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1D4FEC-A08E-42DB-9970-9FD7B36730CB}"/>
                </a:ext>
              </a:extLst>
            </p:cNvPr>
            <p:cNvSpPr txBox="1"/>
            <p:nvPr/>
          </p:nvSpPr>
          <p:spPr>
            <a:xfrm>
              <a:off x="276836" y="1474033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화면이름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5279311-CDE0-44BF-8410-51979300FD53}"/>
                </a:ext>
              </a:extLst>
            </p:cNvPr>
            <p:cNvSpPr txBox="1"/>
            <p:nvPr/>
          </p:nvSpPr>
          <p:spPr>
            <a:xfrm>
              <a:off x="276836" y="1805111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판매 목록</a:t>
              </a:r>
              <a:endParaRPr lang="en-US" altLang="ko-KR" sz="1200" dirty="0"/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E8B1C68-700F-45A9-8016-5ED0A02FFBE2}"/>
              </a:ext>
            </a:extLst>
          </p:cNvPr>
          <p:cNvGrpSpPr/>
          <p:nvPr/>
        </p:nvGrpSpPr>
        <p:grpSpPr>
          <a:xfrm>
            <a:off x="276835" y="2297123"/>
            <a:ext cx="2171089" cy="608077"/>
            <a:chOff x="276836" y="2678221"/>
            <a:chExt cx="2171089" cy="60807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A754930-80DC-40A4-874B-EBE42B054C69}"/>
                </a:ext>
              </a:extLst>
            </p:cNvPr>
            <p:cNvSpPr txBox="1"/>
            <p:nvPr/>
          </p:nvSpPr>
          <p:spPr>
            <a:xfrm>
              <a:off x="276836" y="2678221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화면코드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23439F9-C374-4017-AD5C-0C17D06FDD60}"/>
                </a:ext>
              </a:extLst>
            </p:cNvPr>
            <p:cNvSpPr txBox="1"/>
            <p:nvPr/>
          </p:nvSpPr>
          <p:spPr>
            <a:xfrm>
              <a:off x="276836" y="3009299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/>
                <a:t>sales_list</a:t>
              </a:r>
              <a:endParaRPr lang="en-US" altLang="ko-KR" sz="1200" dirty="0"/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B60CFA0-0763-417B-8AE3-E4433CBD2755}"/>
              </a:ext>
            </a:extLst>
          </p:cNvPr>
          <p:cNvGrpSpPr/>
          <p:nvPr/>
        </p:nvGrpSpPr>
        <p:grpSpPr>
          <a:xfrm>
            <a:off x="276836" y="3104991"/>
            <a:ext cx="2171089" cy="608077"/>
            <a:chOff x="276836" y="3666966"/>
            <a:chExt cx="2171089" cy="60807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DBDFEAB-84D3-47DC-AEB0-DD14BE3C3381}"/>
                </a:ext>
              </a:extLst>
            </p:cNvPr>
            <p:cNvSpPr txBox="1"/>
            <p:nvPr/>
          </p:nvSpPr>
          <p:spPr>
            <a:xfrm>
              <a:off x="276836" y="3666966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작성자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E876C31-DEE5-4929-A872-47CFFD6D977C}"/>
                </a:ext>
              </a:extLst>
            </p:cNvPr>
            <p:cNvSpPr txBox="1"/>
            <p:nvPr/>
          </p:nvSpPr>
          <p:spPr>
            <a:xfrm>
              <a:off x="276836" y="3998044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팀원</a:t>
              </a:r>
              <a:r>
                <a:rPr lang="en-US" altLang="ko-KR" sz="1200" dirty="0"/>
                <a:t>: </a:t>
              </a:r>
              <a:r>
                <a:rPr lang="ko-KR" altLang="en-US" sz="1200" dirty="0"/>
                <a:t>이예지</a:t>
              </a:r>
              <a:endParaRPr lang="en-US" altLang="ko-KR" sz="1200" dirty="0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17EFCDDE-1130-408D-9BF1-4DAA52C217DC}"/>
              </a:ext>
            </a:extLst>
          </p:cNvPr>
          <p:cNvSpPr txBox="1"/>
          <p:nvPr/>
        </p:nvSpPr>
        <p:spPr>
          <a:xfrm>
            <a:off x="276834" y="4875588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화면설명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A1DD512-4BF6-481A-95B3-0402591A68BA}"/>
              </a:ext>
            </a:extLst>
          </p:cNvPr>
          <p:cNvGrpSpPr/>
          <p:nvPr/>
        </p:nvGrpSpPr>
        <p:grpSpPr>
          <a:xfrm>
            <a:off x="276836" y="3936433"/>
            <a:ext cx="2171089" cy="608077"/>
            <a:chOff x="276836" y="269845"/>
            <a:chExt cx="2171089" cy="608077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2C757D1-6594-4C66-81E7-820AE4027158}"/>
                </a:ext>
              </a:extLst>
            </p:cNvPr>
            <p:cNvSpPr txBox="1"/>
            <p:nvPr/>
          </p:nvSpPr>
          <p:spPr>
            <a:xfrm>
              <a:off x="276836" y="26984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유의사항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86AE12A-76EC-49AD-A2BE-EBED9566CBB2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18FB9613-EB5E-E58D-7CA9-4A2B2C06F199}"/>
              </a:ext>
            </a:extLst>
          </p:cNvPr>
          <p:cNvSpPr txBox="1"/>
          <p:nvPr/>
        </p:nvSpPr>
        <p:spPr>
          <a:xfrm>
            <a:off x="276834" y="5214142"/>
            <a:ext cx="19607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kern="0" spc="0" dirty="0">
                <a:solidFill>
                  <a:srgbClr val="000000"/>
                </a:solidFill>
                <a:effectLst/>
                <a:latin typeface="+mn-ea"/>
              </a:rPr>
              <a:t>① 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index</a:t>
            </a: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로 이동</a:t>
            </a:r>
            <a:endParaRPr lang="en-US" altLang="ko-KR" sz="1400" dirty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1400" kern="0" spc="0" dirty="0">
                <a:solidFill>
                  <a:srgbClr val="000000"/>
                </a:solidFill>
                <a:effectLst/>
                <a:latin typeface="+mn-ea"/>
              </a:rPr>
              <a:t>② 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+mn-ea"/>
              </a:rPr>
              <a:t>service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+mn-ea"/>
              </a:rPr>
              <a:t>로 이동</a:t>
            </a:r>
            <a:endParaRPr lang="en-US" altLang="ko-KR" sz="1400" kern="0" spc="0" dirty="0">
              <a:solidFill>
                <a:srgbClr val="000000"/>
              </a:solidFill>
              <a:effectLst/>
              <a:latin typeface="+mn-ea"/>
            </a:endParaRPr>
          </a:p>
          <a:p>
            <a:r>
              <a:rPr lang="ko-KR" altLang="en-US" sz="1400" kern="0" spc="0" dirty="0">
                <a:solidFill>
                  <a:srgbClr val="000000"/>
                </a:solidFill>
                <a:effectLst/>
                <a:latin typeface="+mn-ea"/>
              </a:rPr>
              <a:t>③ 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+mn-ea"/>
              </a:rPr>
              <a:t>contact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+mn-ea"/>
              </a:rPr>
              <a:t>로 이동</a:t>
            </a:r>
            <a:endParaRPr lang="en-US" altLang="ko-KR" sz="1400" kern="0" spc="0" dirty="0">
              <a:solidFill>
                <a:srgbClr val="000000"/>
              </a:solidFill>
              <a:effectLst/>
              <a:latin typeface="+mn-ea"/>
            </a:endParaRPr>
          </a:p>
          <a:p>
            <a:endParaRPr lang="ko-KR" alt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CFB6455-54F7-7168-15D3-2A9DDADB86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635331"/>
            <a:ext cx="7162799" cy="5616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0930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7CCAA0A-5307-48D3-9858-F46440A1DFFF}"/>
              </a:ext>
            </a:extLst>
          </p:cNvPr>
          <p:cNvSpPr/>
          <p:nvPr/>
        </p:nvSpPr>
        <p:spPr>
          <a:xfrm>
            <a:off x="0" y="2"/>
            <a:ext cx="2743201" cy="68579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2EE50EF-1C64-4D24-A8FC-FEB31ECABF02}"/>
              </a:ext>
            </a:extLst>
          </p:cNvPr>
          <p:cNvSpPr/>
          <p:nvPr/>
        </p:nvSpPr>
        <p:spPr>
          <a:xfrm>
            <a:off x="0" y="4814638"/>
            <a:ext cx="2743201" cy="20314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200" kern="0" dirty="0">
              <a:solidFill>
                <a:srgbClr val="000000"/>
              </a:solidFill>
              <a:latin typeface="+mn-ea"/>
            </a:endParaRPr>
          </a:p>
          <a:p>
            <a:endParaRPr lang="en-US" altLang="ko-KR" sz="1200" kern="0" spc="0" dirty="0">
              <a:solidFill>
                <a:srgbClr val="000000"/>
              </a:solidFill>
              <a:effectLst/>
              <a:latin typeface="+mn-ea"/>
            </a:endParaRPr>
          </a:p>
          <a:p>
            <a:endParaRPr lang="en-US" altLang="ko-KR" sz="1200" kern="0" spc="0" dirty="0">
              <a:solidFill>
                <a:srgbClr val="000000"/>
              </a:solidFill>
              <a:effectLst/>
              <a:latin typeface="+mn-ea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66D0EF9-BADE-427D-91D6-1EF0D4516307}"/>
              </a:ext>
            </a:extLst>
          </p:cNvPr>
          <p:cNvGrpSpPr/>
          <p:nvPr/>
        </p:nvGrpSpPr>
        <p:grpSpPr>
          <a:xfrm>
            <a:off x="276836" y="269845"/>
            <a:ext cx="2171089" cy="977409"/>
            <a:chOff x="276836" y="269845"/>
            <a:chExt cx="2171089" cy="97740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A58E314-C773-4F36-8C88-B79D5D98B4F8}"/>
                </a:ext>
              </a:extLst>
            </p:cNvPr>
            <p:cNvSpPr txBox="1"/>
            <p:nvPr/>
          </p:nvSpPr>
          <p:spPr>
            <a:xfrm>
              <a:off x="276836" y="269845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과제명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2FC9F57-DA73-432C-ADB1-4C65C38E146D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ㅁㅈㅁㅈ</a:t>
              </a:r>
              <a:endParaRPr lang="en-US" altLang="ko-KR" sz="1200" dirty="0"/>
            </a:p>
            <a:p>
              <a:r>
                <a:rPr lang="en-US" altLang="ko-KR" sz="1200" dirty="0"/>
                <a:t>- </a:t>
              </a:r>
              <a:r>
                <a:rPr lang="ko-KR" altLang="en-US" sz="1200" dirty="0"/>
                <a:t>좋아하는 연예인의 착용 제품을 찾아주는 쇼핑 플랫폼 </a:t>
              </a:r>
              <a:endParaRPr lang="en-US" altLang="ko-KR" sz="1200" dirty="0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56FCDD1-8102-469E-963F-8CF798D512DC}"/>
              </a:ext>
            </a:extLst>
          </p:cNvPr>
          <p:cNvGrpSpPr/>
          <p:nvPr/>
        </p:nvGrpSpPr>
        <p:grpSpPr>
          <a:xfrm>
            <a:off x="276835" y="1456899"/>
            <a:ext cx="2171089" cy="608077"/>
            <a:chOff x="276836" y="1474033"/>
            <a:chExt cx="2171089" cy="60807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1D4FEC-A08E-42DB-9970-9FD7B36730CB}"/>
                </a:ext>
              </a:extLst>
            </p:cNvPr>
            <p:cNvSpPr txBox="1"/>
            <p:nvPr/>
          </p:nvSpPr>
          <p:spPr>
            <a:xfrm>
              <a:off x="276836" y="1474033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화면이름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5279311-CDE0-44BF-8410-51979300FD53}"/>
                </a:ext>
              </a:extLst>
            </p:cNvPr>
            <p:cNvSpPr txBox="1"/>
            <p:nvPr/>
          </p:nvSpPr>
          <p:spPr>
            <a:xfrm>
              <a:off x="276836" y="1805111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판매 내역 상세 정보</a:t>
              </a:r>
              <a:endParaRPr lang="en-US" altLang="ko-KR" sz="1200" dirty="0"/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E8B1C68-700F-45A9-8016-5ED0A02FFBE2}"/>
              </a:ext>
            </a:extLst>
          </p:cNvPr>
          <p:cNvGrpSpPr/>
          <p:nvPr/>
        </p:nvGrpSpPr>
        <p:grpSpPr>
          <a:xfrm>
            <a:off x="276835" y="2297123"/>
            <a:ext cx="2171089" cy="608077"/>
            <a:chOff x="276836" y="2678221"/>
            <a:chExt cx="2171089" cy="60807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A754930-80DC-40A4-874B-EBE42B054C69}"/>
                </a:ext>
              </a:extLst>
            </p:cNvPr>
            <p:cNvSpPr txBox="1"/>
            <p:nvPr/>
          </p:nvSpPr>
          <p:spPr>
            <a:xfrm>
              <a:off x="276836" y="2678221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화면코드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23439F9-C374-4017-AD5C-0C17D06FDD60}"/>
                </a:ext>
              </a:extLst>
            </p:cNvPr>
            <p:cNvSpPr txBox="1"/>
            <p:nvPr/>
          </p:nvSpPr>
          <p:spPr>
            <a:xfrm>
              <a:off x="276836" y="3009299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sales01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B60CFA0-0763-417B-8AE3-E4433CBD2755}"/>
              </a:ext>
            </a:extLst>
          </p:cNvPr>
          <p:cNvGrpSpPr/>
          <p:nvPr/>
        </p:nvGrpSpPr>
        <p:grpSpPr>
          <a:xfrm>
            <a:off x="276836" y="3104991"/>
            <a:ext cx="2171089" cy="608077"/>
            <a:chOff x="276836" y="3666966"/>
            <a:chExt cx="2171089" cy="60807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DBDFEAB-84D3-47DC-AEB0-DD14BE3C3381}"/>
                </a:ext>
              </a:extLst>
            </p:cNvPr>
            <p:cNvSpPr txBox="1"/>
            <p:nvPr/>
          </p:nvSpPr>
          <p:spPr>
            <a:xfrm>
              <a:off x="276836" y="3666966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작성자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E876C31-DEE5-4929-A872-47CFFD6D977C}"/>
                </a:ext>
              </a:extLst>
            </p:cNvPr>
            <p:cNvSpPr txBox="1"/>
            <p:nvPr/>
          </p:nvSpPr>
          <p:spPr>
            <a:xfrm>
              <a:off x="276836" y="3998044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팀원</a:t>
              </a:r>
              <a:r>
                <a:rPr lang="en-US" altLang="ko-KR" sz="1200" dirty="0"/>
                <a:t>: </a:t>
              </a:r>
              <a:r>
                <a:rPr lang="ko-KR" altLang="en-US" sz="1200" dirty="0"/>
                <a:t>이예지</a:t>
              </a:r>
              <a:endParaRPr lang="en-US" altLang="ko-KR" sz="1200" dirty="0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17EFCDDE-1130-408D-9BF1-4DAA52C217DC}"/>
              </a:ext>
            </a:extLst>
          </p:cNvPr>
          <p:cNvSpPr txBox="1"/>
          <p:nvPr/>
        </p:nvSpPr>
        <p:spPr>
          <a:xfrm>
            <a:off x="276834" y="4875588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화면설명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A1DD512-4BF6-481A-95B3-0402591A68BA}"/>
              </a:ext>
            </a:extLst>
          </p:cNvPr>
          <p:cNvGrpSpPr/>
          <p:nvPr/>
        </p:nvGrpSpPr>
        <p:grpSpPr>
          <a:xfrm>
            <a:off x="276836" y="3936433"/>
            <a:ext cx="2171089" cy="608077"/>
            <a:chOff x="276836" y="269845"/>
            <a:chExt cx="2171089" cy="608077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2C757D1-6594-4C66-81E7-820AE4027158}"/>
                </a:ext>
              </a:extLst>
            </p:cNvPr>
            <p:cNvSpPr txBox="1"/>
            <p:nvPr/>
          </p:nvSpPr>
          <p:spPr>
            <a:xfrm>
              <a:off x="276836" y="26984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유의사항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86AE12A-76EC-49AD-A2BE-EBED9566CBB2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18FB9613-EB5E-E58D-7CA9-4A2B2C06F199}"/>
              </a:ext>
            </a:extLst>
          </p:cNvPr>
          <p:cNvSpPr txBox="1"/>
          <p:nvPr/>
        </p:nvSpPr>
        <p:spPr>
          <a:xfrm>
            <a:off x="276834" y="5214142"/>
            <a:ext cx="19607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kern="0" spc="0" dirty="0">
                <a:solidFill>
                  <a:srgbClr val="000000"/>
                </a:solidFill>
                <a:effectLst/>
                <a:latin typeface="+mn-ea"/>
              </a:rPr>
              <a:t>① 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index</a:t>
            </a: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로 이동</a:t>
            </a:r>
            <a:endParaRPr lang="en-US" altLang="ko-KR" sz="1400" dirty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1400" kern="0" spc="0" dirty="0">
                <a:solidFill>
                  <a:srgbClr val="000000"/>
                </a:solidFill>
                <a:effectLst/>
                <a:latin typeface="+mn-ea"/>
              </a:rPr>
              <a:t>② 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+mn-ea"/>
              </a:rPr>
              <a:t>service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+mn-ea"/>
              </a:rPr>
              <a:t>로 이동</a:t>
            </a:r>
            <a:endParaRPr lang="en-US" altLang="ko-KR" sz="1400" kern="0" spc="0" dirty="0">
              <a:solidFill>
                <a:srgbClr val="000000"/>
              </a:solidFill>
              <a:effectLst/>
              <a:latin typeface="+mn-ea"/>
            </a:endParaRPr>
          </a:p>
          <a:p>
            <a:r>
              <a:rPr lang="ko-KR" altLang="en-US" sz="1400" kern="0" spc="0" dirty="0">
                <a:solidFill>
                  <a:srgbClr val="000000"/>
                </a:solidFill>
                <a:effectLst/>
                <a:latin typeface="+mn-ea"/>
              </a:rPr>
              <a:t>③ 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+mn-ea"/>
              </a:rPr>
              <a:t>contact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+mn-ea"/>
              </a:rPr>
              <a:t>로 이동</a:t>
            </a:r>
            <a:endParaRPr lang="en-US" altLang="ko-KR" sz="1400" kern="0" spc="0" dirty="0">
              <a:solidFill>
                <a:srgbClr val="000000"/>
              </a:solidFill>
              <a:effectLst/>
              <a:latin typeface="+mn-ea"/>
            </a:endParaRPr>
          </a:p>
          <a:p>
            <a:endParaRPr lang="ko-KR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807D897-163A-37F3-24A9-73CE5FFE58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624045"/>
            <a:ext cx="7162799" cy="5624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2535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7CCAA0A-5307-48D3-9858-F46440A1DFFF}"/>
              </a:ext>
            </a:extLst>
          </p:cNvPr>
          <p:cNvSpPr/>
          <p:nvPr/>
        </p:nvSpPr>
        <p:spPr>
          <a:xfrm>
            <a:off x="0" y="2"/>
            <a:ext cx="9906000" cy="68579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0" dirty="0"/>
              <a:t>THE END</a:t>
            </a:r>
            <a:endParaRPr lang="ko-KR" altLang="en-US" sz="80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86AE12A-76EC-49AD-A2BE-EBED9566CBB2}"/>
              </a:ext>
            </a:extLst>
          </p:cNvPr>
          <p:cNvSpPr txBox="1"/>
          <p:nvPr/>
        </p:nvSpPr>
        <p:spPr>
          <a:xfrm>
            <a:off x="276836" y="4267511"/>
            <a:ext cx="21710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8803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D5220CB-1091-427B-9C59-0D4A53706EA0}"/>
              </a:ext>
            </a:extLst>
          </p:cNvPr>
          <p:cNvSpPr txBox="1"/>
          <p:nvPr/>
        </p:nvSpPr>
        <p:spPr>
          <a:xfrm>
            <a:off x="422454" y="408446"/>
            <a:ext cx="27398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서비스 흐름도</a:t>
            </a:r>
            <a:endParaRPr lang="ko-KR" altLang="en-US" sz="32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60F8744-D899-4A3B-8ADA-040679D62E71}"/>
              </a:ext>
            </a:extLst>
          </p:cNvPr>
          <p:cNvCxnSpPr/>
          <p:nvPr/>
        </p:nvCxnSpPr>
        <p:spPr>
          <a:xfrm>
            <a:off x="553673" y="1098958"/>
            <a:ext cx="873294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A70FB884-B3EF-2347-9AF7-151DC4A40F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673" y="1633348"/>
            <a:ext cx="8732940" cy="4531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003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>
            <a:extLst>
              <a:ext uri="{FF2B5EF4-FFF2-40B4-BE49-F238E27FC236}">
                <a16:creationId xmlns:a16="http://schemas.microsoft.com/office/drawing/2014/main" id="{DD90209C-56DF-4C97-81D5-7FDA0DFD2D9B}"/>
              </a:ext>
            </a:extLst>
          </p:cNvPr>
          <p:cNvSpPr txBox="1"/>
          <p:nvPr/>
        </p:nvSpPr>
        <p:spPr>
          <a:xfrm>
            <a:off x="422454" y="408446"/>
            <a:ext cx="19191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메뉴 구성</a:t>
            </a:r>
            <a:endParaRPr lang="ko-KR" altLang="en-US" sz="32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6266C6A5-3908-4920-BDF3-166795DE92EB}"/>
              </a:ext>
            </a:extLst>
          </p:cNvPr>
          <p:cNvCxnSpPr/>
          <p:nvPr/>
        </p:nvCxnSpPr>
        <p:spPr>
          <a:xfrm>
            <a:off x="553673" y="1098958"/>
            <a:ext cx="873294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A5059231-EF4B-B1DE-D5DF-B2B0A54A47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4191" y="1837294"/>
            <a:ext cx="6617617" cy="429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897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7CCAA0A-5307-48D3-9858-F46440A1DFFF}"/>
              </a:ext>
            </a:extLst>
          </p:cNvPr>
          <p:cNvSpPr/>
          <p:nvPr/>
        </p:nvSpPr>
        <p:spPr>
          <a:xfrm>
            <a:off x="0" y="2"/>
            <a:ext cx="2743201" cy="68579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2EE50EF-1C64-4D24-A8FC-FEB31ECABF02}"/>
              </a:ext>
            </a:extLst>
          </p:cNvPr>
          <p:cNvSpPr/>
          <p:nvPr/>
        </p:nvSpPr>
        <p:spPr>
          <a:xfrm>
            <a:off x="0" y="4814638"/>
            <a:ext cx="2743201" cy="20314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200" kern="0" dirty="0">
              <a:solidFill>
                <a:srgbClr val="000000"/>
              </a:solidFill>
              <a:latin typeface="+mn-ea"/>
            </a:endParaRPr>
          </a:p>
          <a:p>
            <a:endParaRPr lang="en-US" altLang="ko-KR" sz="1200" kern="0" spc="0" dirty="0">
              <a:solidFill>
                <a:srgbClr val="000000"/>
              </a:solidFill>
              <a:effectLst/>
              <a:latin typeface="+mn-ea"/>
            </a:endParaRPr>
          </a:p>
          <a:p>
            <a:endParaRPr lang="en-US" altLang="ko-KR" sz="1200" kern="0" spc="0" dirty="0">
              <a:solidFill>
                <a:srgbClr val="000000"/>
              </a:solidFill>
              <a:effectLst/>
              <a:latin typeface="+mn-ea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66D0EF9-BADE-427D-91D6-1EF0D4516307}"/>
              </a:ext>
            </a:extLst>
          </p:cNvPr>
          <p:cNvGrpSpPr/>
          <p:nvPr/>
        </p:nvGrpSpPr>
        <p:grpSpPr>
          <a:xfrm>
            <a:off x="276836" y="269845"/>
            <a:ext cx="2171089" cy="977409"/>
            <a:chOff x="276836" y="269845"/>
            <a:chExt cx="2171089" cy="97740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A58E314-C773-4F36-8C88-B79D5D98B4F8}"/>
                </a:ext>
              </a:extLst>
            </p:cNvPr>
            <p:cNvSpPr txBox="1"/>
            <p:nvPr/>
          </p:nvSpPr>
          <p:spPr>
            <a:xfrm>
              <a:off x="276836" y="269845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과제명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2FC9F57-DA73-432C-ADB1-4C65C38E146D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ㅁㅈㅁㅈ</a:t>
              </a:r>
              <a:endParaRPr lang="en-US" altLang="ko-KR" sz="1200" dirty="0"/>
            </a:p>
            <a:p>
              <a:r>
                <a:rPr lang="en-US" altLang="ko-KR" sz="1200" dirty="0"/>
                <a:t>- </a:t>
              </a:r>
              <a:r>
                <a:rPr lang="ko-KR" altLang="en-US" sz="1200" dirty="0"/>
                <a:t>좋아하는 연예인의 착용 제품을 찾아주는 쇼핑 플랫폼 </a:t>
              </a:r>
              <a:endParaRPr lang="en-US" altLang="ko-KR" sz="1200" dirty="0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56FCDD1-8102-469E-963F-8CF798D512DC}"/>
              </a:ext>
            </a:extLst>
          </p:cNvPr>
          <p:cNvGrpSpPr/>
          <p:nvPr/>
        </p:nvGrpSpPr>
        <p:grpSpPr>
          <a:xfrm>
            <a:off x="276835" y="1456899"/>
            <a:ext cx="2171089" cy="608077"/>
            <a:chOff x="276836" y="1474033"/>
            <a:chExt cx="2171089" cy="60807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1D4FEC-A08E-42DB-9970-9FD7B36730CB}"/>
                </a:ext>
              </a:extLst>
            </p:cNvPr>
            <p:cNvSpPr txBox="1"/>
            <p:nvPr/>
          </p:nvSpPr>
          <p:spPr>
            <a:xfrm>
              <a:off x="276836" y="1474033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화면이름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5279311-CDE0-44BF-8410-51979300FD53}"/>
                </a:ext>
              </a:extLst>
            </p:cNvPr>
            <p:cNvSpPr txBox="1"/>
            <p:nvPr/>
          </p:nvSpPr>
          <p:spPr>
            <a:xfrm>
              <a:off x="276836" y="1805111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초기화면</a:t>
              </a:r>
              <a:endParaRPr lang="en-US" altLang="ko-KR" sz="1200" dirty="0"/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E8B1C68-700F-45A9-8016-5ED0A02FFBE2}"/>
              </a:ext>
            </a:extLst>
          </p:cNvPr>
          <p:cNvGrpSpPr/>
          <p:nvPr/>
        </p:nvGrpSpPr>
        <p:grpSpPr>
          <a:xfrm>
            <a:off x="276835" y="2297123"/>
            <a:ext cx="2171089" cy="608077"/>
            <a:chOff x="276836" y="2678221"/>
            <a:chExt cx="2171089" cy="60807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A754930-80DC-40A4-874B-EBE42B054C69}"/>
                </a:ext>
              </a:extLst>
            </p:cNvPr>
            <p:cNvSpPr txBox="1"/>
            <p:nvPr/>
          </p:nvSpPr>
          <p:spPr>
            <a:xfrm>
              <a:off x="276836" y="2678221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화면코드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23439F9-C374-4017-AD5C-0C17D06FDD60}"/>
                </a:ext>
              </a:extLst>
            </p:cNvPr>
            <p:cNvSpPr txBox="1"/>
            <p:nvPr/>
          </p:nvSpPr>
          <p:spPr>
            <a:xfrm>
              <a:off x="276836" y="3009299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Index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B60CFA0-0763-417B-8AE3-E4433CBD2755}"/>
              </a:ext>
            </a:extLst>
          </p:cNvPr>
          <p:cNvGrpSpPr/>
          <p:nvPr/>
        </p:nvGrpSpPr>
        <p:grpSpPr>
          <a:xfrm>
            <a:off x="276836" y="3104991"/>
            <a:ext cx="2171089" cy="608077"/>
            <a:chOff x="276836" y="3666966"/>
            <a:chExt cx="2171089" cy="60807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DBDFEAB-84D3-47DC-AEB0-DD14BE3C3381}"/>
                </a:ext>
              </a:extLst>
            </p:cNvPr>
            <p:cNvSpPr txBox="1"/>
            <p:nvPr/>
          </p:nvSpPr>
          <p:spPr>
            <a:xfrm>
              <a:off x="276836" y="3666966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작성자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E876C31-DEE5-4929-A872-47CFFD6D977C}"/>
                </a:ext>
              </a:extLst>
            </p:cNvPr>
            <p:cNvSpPr txBox="1"/>
            <p:nvPr/>
          </p:nvSpPr>
          <p:spPr>
            <a:xfrm>
              <a:off x="276836" y="3998044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팀원</a:t>
              </a:r>
              <a:r>
                <a:rPr lang="en-US" altLang="ko-KR" sz="1200" dirty="0"/>
                <a:t>: </a:t>
              </a:r>
              <a:r>
                <a:rPr lang="ko-KR" altLang="en-US" sz="1200" dirty="0"/>
                <a:t>이예지</a:t>
              </a:r>
              <a:endParaRPr lang="en-US" altLang="ko-KR" sz="1200" dirty="0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17EFCDDE-1130-408D-9BF1-4DAA52C217DC}"/>
              </a:ext>
            </a:extLst>
          </p:cNvPr>
          <p:cNvSpPr txBox="1"/>
          <p:nvPr/>
        </p:nvSpPr>
        <p:spPr>
          <a:xfrm>
            <a:off x="276834" y="4875588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화면설명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A1DD512-4BF6-481A-95B3-0402591A68BA}"/>
              </a:ext>
            </a:extLst>
          </p:cNvPr>
          <p:cNvGrpSpPr/>
          <p:nvPr/>
        </p:nvGrpSpPr>
        <p:grpSpPr>
          <a:xfrm>
            <a:off x="276836" y="3936433"/>
            <a:ext cx="2171089" cy="608077"/>
            <a:chOff x="276836" y="269845"/>
            <a:chExt cx="2171089" cy="608077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2C757D1-6594-4C66-81E7-820AE4027158}"/>
                </a:ext>
              </a:extLst>
            </p:cNvPr>
            <p:cNvSpPr txBox="1"/>
            <p:nvPr/>
          </p:nvSpPr>
          <p:spPr>
            <a:xfrm>
              <a:off x="276836" y="26984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유의사항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86AE12A-76EC-49AD-A2BE-EBED9566CBB2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18FB9613-EB5E-E58D-7CA9-4A2B2C06F199}"/>
              </a:ext>
            </a:extLst>
          </p:cNvPr>
          <p:cNvSpPr txBox="1"/>
          <p:nvPr/>
        </p:nvSpPr>
        <p:spPr>
          <a:xfrm>
            <a:off x="276834" y="5214142"/>
            <a:ext cx="19607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kern="0" spc="0" dirty="0">
                <a:solidFill>
                  <a:srgbClr val="000000"/>
                </a:solidFill>
                <a:effectLst/>
                <a:latin typeface="+mn-ea"/>
              </a:rPr>
              <a:t>① 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index</a:t>
            </a: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로 이동</a:t>
            </a:r>
            <a:endParaRPr lang="en-US" altLang="ko-KR" sz="1400" dirty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1400" kern="0" spc="0" dirty="0">
                <a:solidFill>
                  <a:srgbClr val="000000"/>
                </a:solidFill>
                <a:effectLst/>
                <a:latin typeface="+mn-ea"/>
              </a:rPr>
              <a:t>② 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+mn-ea"/>
              </a:rPr>
              <a:t>service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+mn-ea"/>
              </a:rPr>
              <a:t>로 이동</a:t>
            </a:r>
            <a:endParaRPr lang="en-US" altLang="ko-KR" sz="1400" kern="0" spc="0" dirty="0">
              <a:solidFill>
                <a:srgbClr val="000000"/>
              </a:solidFill>
              <a:effectLst/>
              <a:latin typeface="+mn-ea"/>
            </a:endParaRPr>
          </a:p>
          <a:p>
            <a:r>
              <a:rPr lang="ko-KR" altLang="en-US" sz="1400" kern="0" spc="0" dirty="0">
                <a:solidFill>
                  <a:srgbClr val="000000"/>
                </a:solidFill>
                <a:effectLst/>
                <a:latin typeface="+mn-ea"/>
              </a:rPr>
              <a:t>③ 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+mn-ea"/>
              </a:rPr>
              <a:t>contact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+mn-ea"/>
              </a:rPr>
              <a:t>로 이동</a:t>
            </a:r>
            <a:endParaRPr lang="en-US" altLang="ko-KR" sz="1400" kern="0" spc="0" dirty="0">
              <a:solidFill>
                <a:srgbClr val="000000"/>
              </a:solidFill>
              <a:effectLst/>
              <a:latin typeface="+mn-ea"/>
            </a:endParaRPr>
          </a:p>
          <a:p>
            <a:endParaRPr lang="ko-KR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19231F-0328-E2D3-A8B5-3829F0ADD4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1" y="600923"/>
            <a:ext cx="7162799" cy="5624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993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7CCAA0A-5307-48D3-9858-F46440A1DFFF}"/>
              </a:ext>
            </a:extLst>
          </p:cNvPr>
          <p:cNvSpPr/>
          <p:nvPr/>
        </p:nvSpPr>
        <p:spPr>
          <a:xfrm>
            <a:off x="0" y="2"/>
            <a:ext cx="2743201" cy="68579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2EE50EF-1C64-4D24-A8FC-FEB31ECABF02}"/>
              </a:ext>
            </a:extLst>
          </p:cNvPr>
          <p:cNvSpPr/>
          <p:nvPr/>
        </p:nvSpPr>
        <p:spPr>
          <a:xfrm>
            <a:off x="0" y="4814638"/>
            <a:ext cx="2743201" cy="20314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200" kern="0" dirty="0">
              <a:solidFill>
                <a:srgbClr val="000000"/>
              </a:solidFill>
              <a:latin typeface="+mn-ea"/>
            </a:endParaRPr>
          </a:p>
          <a:p>
            <a:endParaRPr lang="en-US" altLang="ko-KR" sz="1200" kern="0" spc="0" dirty="0">
              <a:solidFill>
                <a:srgbClr val="000000"/>
              </a:solidFill>
              <a:effectLst/>
              <a:latin typeface="+mn-ea"/>
            </a:endParaRPr>
          </a:p>
          <a:p>
            <a:endParaRPr lang="en-US" altLang="ko-KR" sz="1200" kern="0" spc="0" dirty="0">
              <a:solidFill>
                <a:srgbClr val="000000"/>
              </a:solidFill>
              <a:effectLst/>
              <a:latin typeface="+mn-ea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66D0EF9-BADE-427D-91D6-1EF0D4516307}"/>
              </a:ext>
            </a:extLst>
          </p:cNvPr>
          <p:cNvGrpSpPr/>
          <p:nvPr/>
        </p:nvGrpSpPr>
        <p:grpSpPr>
          <a:xfrm>
            <a:off x="276836" y="269845"/>
            <a:ext cx="2171089" cy="977409"/>
            <a:chOff x="276836" y="269845"/>
            <a:chExt cx="2171089" cy="97740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A58E314-C773-4F36-8C88-B79D5D98B4F8}"/>
                </a:ext>
              </a:extLst>
            </p:cNvPr>
            <p:cNvSpPr txBox="1"/>
            <p:nvPr/>
          </p:nvSpPr>
          <p:spPr>
            <a:xfrm>
              <a:off x="276836" y="269845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과제명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2FC9F57-DA73-432C-ADB1-4C65C38E146D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ㅁㅈㅁㅈ</a:t>
              </a:r>
              <a:endParaRPr lang="en-US" altLang="ko-KR" sz="1200" dirty="0"/>
            </a:p>
            <a:p>
              <a:r>
                <a:rPr lang="en-US" altLang="ko-KR" sz="1200" dirty="0"/>
                <a:t>- </a:t>
              </a:r>
              <a:r>
                <a:rPr lang="ko-KR" altLang="en-US" sz="1200" dirty="0"/>
                <a:t>좋아하는 연예인의 착용 제품을 찾아주는 쇼핑 플랫폼 </a:t>
              </a:r>
              <a:endParaRPr lang="en-US" altLang="ko-KR" sz="1200" dirty="0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56FCDD1-8102-469E-963F-8CF798D512DC}"/>
              </a:ext>
            </a:extLst>
          </p:cNvPr>
          <p:cNvGrpSpPr/>
          <p:nvPr/>
        </p:nvGrpSpPr>
        <p:grpSpPr>
          <a:xfrm>
            <a:off x="276835" y="1456899"/>
            <a:ext cx="2171089" cy="608077"/>
            <a:chOff x="276836" y="1474033"/>
            <a:chExt cx="2171089" cy="60807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1D4FEC-A08E-42DB-9970-9FD7B36730CB}"/>
                </a:ext>
              </a:extLst>
            </p:cNvPr>
            <p:cNvSpPr txBox="1"/>
            <p:nvPr/>
          </p:nvSpPr>
          <p:spPr>
            <a:xfrm>
              <a:off x="276836" y="1474033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화면이름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5279311-CDE0-44BF-8410-51979300FD53}"/>
                </a:ext>
              </a:extLst>
            </p:cNvPr>
            <p:cNvSpPr txBox="1"/>
            <p:nvPr/>
          </p:nvSpPr>
          <p:spPr>
            <a:xfrm>
              <a:off x="276836" y="1805111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회원가입</a:t>
              </a:r>
              <a:endParaRPr lang="en-US" altLang="ko-KR" sz="1200" dirty="0"/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E8B1C68-700F-45A9-8016-5ED0A02FFBE2}"/>
              </a:ext>
            </a:extLst>
          </p:cNvPr>
          <p:cNvGrpSpPr/>
          <p:nvPr/>
        </p:nvGrpSpPr>
        <p:grpSpPr>
          <a:xfrm>
            <a:off x="276835" y="2297123"/>
            <a:ext cx="2171089" cy="608077"/>
            <a:chOff x="276836" y="2678221"/>
            <a:chExt cx="2171089" cy="60807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A754930-80DC-40A4-874B-EBE42B054C69}"/>
                </a:ext>
              </a:extLst>
            </p:cNvPr>
            <p:cNvSpPr txBox="1"/>
            <p:nvPr/>
          </p:nvSpPr>
          <p:spPr>
            <a:xfrm>
              <a:off x="276836" y="2678221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화면코드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23439F9-C374-4017-AD5C-0C17D06FDD60}"/>
                </a:ext>
              </a:extLst>
            </p:cNvPr>
            <p:cNvSpPr txBox="1"/>
            <p:nvPr/>
          </p:nvSpPr>
          <p:spPr>
            <a:xfrm>
              <a:off x="276836" y="3009299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/>
                <a:t>sign_up</a:t>
              </a:r>
              <a:endParaRPr lang="en-US" altLang="ko-KR" sz="1200" dirty="0"/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B60CFA0-0763-417B-8AE3-E4433CBD2755}"/>
              </a:ext>
            </a:extLst>
          </p:cNvPr>
          <p:cNvGrpSpPr/>
          <p:nvPr/>
        </p:nvGrpSpPr>
        <p:grpSpPr>
          <a:xfrm>
            <a:off x="276836" y="3104991"/>
            <a:ext cx="2171089" cy="608077"/>
            <a:chOff x="276836" y="3666966"/>
            <a:chExt cx="2171089" cy="60807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DBDFEAB-84D3-47DC-AEB0-DD14BE3C3381}"/>
                </a:ext>
              </a:extLst>
            </p:cNvPr>
            <p:cNvSpPr txBox="1"/>
            <p:nvPr/>
          </p:nvSpPr>
          <p:spPr>
            <a:xfrm>
              <a:off x="276836" y="3666966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작성자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E876C31-DEE5-4929-A872-47CFFD6D977C}"/>
                </a:ext>
              </a:extLst>
            </p:cNvPr>
            <p:cNvSpPr txBox="1"/>
            <p:nvPr/>
          </p:nvSpPr>
          <p:spPr>
            <a:xfrm>
              <a:off x="276836" y="3998044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팀원</a:t>
              </a:r>
              <a:r>
                <a:rPr lang="en-US" altLang="ko-KR" sz="1200" dirty="0"/>
                <a:t>: </a:t>
              </a:r>
              <a:r>
                <a:rPr lang="ko-KR" altLang="en-US" sz="1200" dirty="0"/>
                <a:t>이예지</a:t>
              </a:r>
              <a:endParaRPr lang="en-US" altLang="ko-KR" sz="1200" dirty="0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17EFCDDE-1130-408D-9BF1-4DAA52C217DC}"/>
              </a:ext>
            </a:extLst>
          </p:cNvPr>
          <p:cNvSpPr txBox="1"/>
          <p:nvPr/>
        </p:nvSpPr>
        <p:spPr>
          <a:xfrm>
            <a:off x="276834" y="4875588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화면설명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A1DD512-4BF6-481A-95B3-0402591A68BA}"/>
              </a:ext>
            </a:extLst>
          </p:cNvPr>
          <p:cNvGrpSpPr/>
          <p:nvPr/>
        </p:nvGrpSpPr>
        <p:grpSpPr>
          <a:xfrm>
            <a:off x="276836" y="3936433"/>
            <a:ext cx="2171089" cy="608077"/>
            <a:chOff x="276836" y="269845"/>
            <a:chExt cx="2171089" cy="608077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2C757D1-6594-4C66-81E7-820AE4027158}"/>
                </a:ext>
              </a:extLst>
            </p:cNvPr>
            <p:cNvSpPr txBox="1"/>
            <p:nvPr/>
          </p:nvSpPr>
          <p:spPr>
            <a:xfrm>
              <a:off x="276836" y="26984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유의사항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86AE12A-76EC-49AD-A2BE-EBED9566CBB2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18FB9613-EB5E-E58D-7CA9-4A2B2C06F199}"/>
              </a:ext>
            </a:extLst>
          </p:cNvPr>
          <p:cNvSpPr txBox="1"/>
          <p:nvPr/>
        </p:nvSpPr>
        <p:spPr>
          <a:xfrm>
            <a:off x="276834" y="5214142"/>
            <a:ext cx="19607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kern="0" spc="0" dirty="0">
                <a:solidFill>
                  <a:srgbClr val="000000"/>
                </a:solidFill>
                <a:effectLst/>
                <a:latin typeface="+mn-ea"/>
              </a:rPr>
              <a:t>① 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index</a:t>
            </a: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로 이동</a:t>
            </a:r>
            <a:endParaRPr lang="en-US" altLang="ko-KR" sz="1400" dirty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1400" kern="0" spc="0" dirty="0">
                <a:solidFill>
                  <a:srgbClr val="000000"/>
                </a:solidFill>
                <a:effectLst/>
                <a:latin typeface="+mn-ea"/>
              </a:rPr>
              <a:t>② 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+mn-ea"/>
              </a:rPr>
              <a:t>service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+mn-ea"/>
              </a:rPr>
              <a:t>로 이동</a:t>
            </a:r>
            <a:endParaRPr lang="en-US" altLang="ko-KR" sz="1400" kern="0" spc="0" dirty="0">
              <a:solidFill>
                <a:srgbClr val="000000"/>
              </a:solidFill>
              <a:effectLst/>
              <a:latin typeface="+mn-ea"/>
            </a:endParaRPr>
          </a:p>
          <a:p>
            <a:r>
              <a:rPr lang="ko-KR" altLang="en-US" sz="1400" kern="0" spc="0" dirty="0">
                <a:solidFill>
                  <a:srgbClr val="000000"/>
                </a:solidFill>
                <a:effectLst/>
                <a:latin typeface="+mn-ea"/>
              </a:rPr>
              <a:t>③ 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+mn-ea"/>
              </a:rPr>
              <a:t>contact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+mn-ea"/>
              </a:rPr>
              <a:t>로 이동</a:t>
            </a:r>
            <a:endParaRPr lang="en-US" altLang="ko-KR" sz="1400" kern="0" spc="0" dirty="0">
              <a:solidFill>
                <a:srgbClr val="000000"/>
              </a:solidFill>
              <a:effectLst/>
              <a:latin typeface="+mn-ea"/>
            </a:endParaRPr>
          </a:p>
          <a:p>
            <a:endParaRPr lang="ko-KR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3ADE465-848D-DFBF-FB0C-8CBC0B14B3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1" y="575275"/>
            <a:ext cx="7162799" cy="565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259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7CCAA0A-5307-48D3-9858-F46440A1DFFF}"/>
              </a:ext>
            </a:extLst>
          </p:cNvPr>
          <p:cNvSpPr/>
          <p:nvPr/>
        </p:nvSpPr>
        <p:spPr>
          <a:xfrm>
            <a:off x="0" y="2"/>
            <a:ext cx="2743201" cy="68579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2EE50EF-1C64-4D24-A8FC-FEB31ECABF02}"/>
              </a:ext>
            </a:extLst>
          </p:cNvPr>
          <p:cNvSpPr/>
          <p:nvPr/>
        </p:nvSpPr>
        <p:spPr>
          <a:xfrm>
            <a:off x="0" y="4814638"/>
            <a:ext cx="2743201" cy="20314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200" kern="0" dirty="0">
              <a:solidFill>
                <a:srgbClr val="000000"/>
              </a:solidFill>
              <a:latin typeface="+mn-ea"/>
            </a:endParaRPr>
          </a:p>
          <a:p>
            <a:endParaRPr lang="en-US" altLang="ko-KR" sz="1200" kern="0" spc="0" dirty="0">
              <a:solidFill>
                <a:srgbClr val="000000"/>
              </a:solidFill>
              <a:effectLst/>
              <a:latin typeface="+mn-ea"/>
            </a:endParaRPr>
          </a:p>
          <a:p>
            <a:endParaRPr lang="en-US" altLang="ko-KR" sz="1200" kern="0" spc="0" dirty="0">
              <a:solidFill>
                <a:srgbClr val="000000"/>
              </a:solidFill>
              <a:effectLst/>
              <a:latin typeface="+mn-ea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66D0EF9-BADE-427D-91D6-1EF0D4516307}"/>
              </a:ext>
            </a:extLst>
          </p:cNvPr>
          <p:cNvGrpSpPr/>
          <p:nvPr/>
        </p:nvGrpSpPr>
        <p:grpSpPr>
          <a:xfrm>
            <a:off x="276836" y="269845"/>
            <a:ext cx="2171089" cy="977409"/>
            <a:chOff x="276836" y="269845"/>
            <a:chExt cx="2171089" cy="97740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A58E314-C773-4F36-8C88-B79D5D98B4F8}"/>
                </a:ext>
              </a:extLst>
            </p:cNvPr>
            <p:cNvSpPr txBox="1"/>
            <p:nvPr/>
          </p:nvSpPr>
          <p:spPr>
            <a:xfrm>
              <a:off x="276836" y="269845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과제명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2FC9F57-DA73-432C-ADB1-4C65C38E146D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ㅁㅈㅁㅈ</a:t>
              </a:r>
              <a:endParaRPr lang="en-US" altLang="ko-KR" sz="1200" dirty="0"/>
            </a:p>
            <a:p>
              <a:r>
                <a:rPr lang="en-US" altLang="ko-KR" sz="1200" dirty="0"/>
                <a:t>- </a:t>
              </a:r>
              <a:r>
                <a:rPr lang="ko-KR" altLang="en-US" sz="1200" dirty="0"/>
                <a:t>좋아하는 연예인의 착용 제품을 찾아주는 쇼핑 플랫폼 </a:t>
              </a:r>
              <a:endParaRPr lang="en-US" altLang="ko-KR" sz="1200" dirty="0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56FCDD1-8102-469E-963F-8CF798D512DC}"/>
              </a:ext>
            </a:extLst>
          </p:cNvPr>
          <p:cNvGrpSpPr/>
          <p:nvPr/>
        </p:nvGrpSpPr>
        <p:grpSpPr>
          <a:xfrm>
            <a:off x="276835" y="1456899"/>
            <a:ext cx="2171089" cy="608077"/>
            <a:chOff x="276836" y="1474033"/>
            <a:chExt cx="2171089" cy="60807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1D4FEC-A08E-42DB-9970-9FD7B36730CB}"/>
                </a:ext>
              </a:extLst>
            </p:cNvPr>
            <p:cNvSpPr txBox="1"/>
            <p:nvPr/>
          </p:nvSpPr>
          <p:spPr>
            <a:xfrm>
              <a:off x="276836" y="1474033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화면이름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5279311-CDE0-44BF-8410-51979300FD53}"/>
                </a:ext>
              </a:extLst>
            </p:cNvPr>
            <p:cNvSpPr txBox="1"/>
            <p:nvPr/>
          </p:nvSpPr>
          <p:spPr>
            <a:xfrm>
              <a:off x="276836" y="1805111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로그인</a:t>
              </a:r>
              <a:endParaRPr lang="en-US" altLang="ko-KR" sz="1200" dirty="0"/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E8B1C68-700F-45A9-8016-5ED0A02FFBE2}"/>
              </a:ext>
            </a:extLst>
          </p:cNvPr>
          <p:cNvGrpSpPr/>
          <p:nvPr/>
        </p:nvGrpSpPr>
        <p:grpSpPr>
          <a:xfrm>
            <a:off x="276835" y="2297123"/>
            <a:ext cx="2171089" cy="608077"/>
            <a:chOff x="276836" y="2678221"/>
            <a:chExt cx="2171089" cy="60807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A754930-80DC-40A4-874B-EBE42B054C69}"/>
                </a:ext>
              </a:extLst>
            </p:cNvPr>
            <p:cNvSpPr txBox="1"/>
            <p:nvPr/>
          </p:nvSpPr>
          <p:spPr>
            <a:xfrm>
              <a:off x="276836" y="2678221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화면코드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23439F9-C374-4017-AD5C-0C17D06FDD60}"/>
                </a:ext>
              </a:extLst>
            </p:cNvPr>
            <p:cNvSpPr txBox="1"/>
            <p:nvPr/>
          </p:nvSpPr>
          <p:spPr>
            <a:xfrm>
              <a:off x="276836" y="3009299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login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B60CFA0-0763-417B-8AE3-E4433CBD2755}"/>
              </a:ext>
            </a:extLst>
          </p:cNvPr>
          <p:cNvGrpSpPr/>
          <p:nvPr/>
        </p:nvGrpSpPr>
        <p:grpSpPr>
          <a:xfrm>
            <a:off x="276836" y="3104991"/>
            <a:ext cx="2171089" cy="608077"/>
            <a:chOff x="276836" y="3666966"/>
            <a:chExt cx="2171089" cy="60807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DBDFEAB-84D3-47DC-AEB0-DD14BE3C3381}"/>
                </a:ext>
              </a:extLst>
            </p:cNvPr>
            <p:cNvSpPr txBox="1"/>
            <p:nvPr/>
          </p:nvSpPr>
          <p:spPr>
            <a:xfrm>
              <a:off x="276836" y="3666966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작성자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E876C31-DEE5-4929-A872-47CFFD6D977C}"/>
                </a:ext>
              </a:extLst>
            </p:cNvPr>
            <p:cNvSpPr txBox="1"/>
            <p:nvPr/>
          </p:nvSpPr>
          <p:spPr>
            <a:xfrm>
              <a:off x="276836" y="3998044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팀원</a:t>
              </a:r>
              <a:r>
                <a:rPr lang="en-US" altLang="ko-KR" sz="1200" dirty="0"/>
                <a:t>: </a:t>
              </a:r>
              <a:r>
                <a:rPr lang="ko-KR" altLang="en-US" sz="1200" dirty="0"/>
                <a:t>이예지</a:t>
              </a:r>
              <a:endParaRPr lang="en-US" altLang="ko-KR" sz="1200" dirty="0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17EFCDDE-1130-408D-9BF1-4DAA52C217DC}"/>
              </a:ext>
            </a:extLst>
          </p:cNvPr>
          <p:cNvSpPr txBox="1"/>
          <p:nvPr/>
        </p:nvSpPr>
        <p:spPr>
          <a:xfrm>
            <a:off x="276834" y="4875588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화면설명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A1DD512-4BF6-481A-95B3-0402591A68BA}"/>
              </a:ext>
            </a:extLst>
          </p:cNvPr>
          <p:cNvGrpSpPr/>
          <p:nvPr/>
        </p:nvGrpSpPr>
        <p:grpSpPr>
          <a:xfrm>
            <a:off x="276836" y="3936433"/>
            <a:ext cx="2171089" cy="608077"/>
            <a:chOff x="276836" y="269845"/>
            <a:chExt cx="2171089" cy="608077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2C757D1-6594-4C66-81E7-820AE4027158}"/>
                </a:ext>
              </a:extLst>
            </p:cNvPr>
            <p:cNvSpPr txBox="1"/>
            <p:nvPr/>
          </p:nvSpPr>
          <p:spPr>
            <a:xfrm>
              <a:off x="276836" y="26984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유의사항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86AE12A-76EC-49AD-A2BE-EBED9566CBB2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18FB9613-EB5E-E58D-7CA9-4A2B2C06F199}"/>
              </a:ext>
            </a:extLst>
          </p:cNvPr>
          <p:cNvSpPr txBox="1"/>
          <p:nvPr/>
        </p:nvSpPr>
        <p:spPr>
          <a:xfrm>
            <a:off x="276834" y="5214142"/>
            <a:ext cx="19607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kern="0" spc="0" dirty="0">
                <a:solidFill>
                  <a:srgbClr val="000000"/>
                </a:solidFill>
                <a:effectLst/>
                <a:latin typeface="+mn-ea"/>
              </a:rPr>
              <a:t>① 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index</a:t>
            </a: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로 이동</a:t>
            </a:r>
            <a:endParaRPr lang="en-US" altLang="ko-KR" sz="1400" dirty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1400" kern="0" spc="0" dirty="0">
                <a:solidFill>
                  <a:srgbClr val="000000"/>
                </a:solidFill>
                <a:effectLst/>
                <a:latin typeface="+mn-ea"/>
              </a:rPr>
              <a:t>② 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+mn-ea"/>
              </a:rPr>
              <a:t>service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+mn-ea"/>
              </a:rPr>
              <a:t>로 이동</a:t>
            </a:r>
            <a:endParaRPr lang="en-US" altLang="ko-KR" sz="1400" kern="0" spc="0" dirty="0">
              <a:solidFill>
                <a:srgbClr val="000000"/>
              </a:solidFill>
              <a:effectLst/>
              <a:latin typeface="+mn-ea"/>
            </a:endParaRPr>
          </a:p>
          <a:p>
            <a:r>
              <a:rPr lang="ko-KR" altLang="en-US" sz="1400" kern="0" spc="0" dirty="0">
                <a:solidFill>
                  <a:srgbClr val="000000"/>
                </a:solidFill>
                <a:effectLst/>
                <a:latin typeface="+mn-ea"/>
              </a:rPr>
              <a:t>③ 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+mn-ea"/>
              </a:rPr>
              <a:t>contact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+mn-ea"/>
              </a:rPr>
              <a:t>로 이동</a:t>
            </a:r>
            <a:endParaRPr lang="en-US" altLang="ko-KR" sz="1400" kern="0" spc="0" dirty="0">
              <a:solidFill>
                <a:srgbClr val="000000"/>
              </a:solidFill>
              <a:effectLst/>
              <a:latin typeface="+mn-ea"/>
            </a:endParaRPr>
          </a:p>
          <a:p>
            <a:endParaRPr lang="ko-KR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5F7DF34-AF00-3D63-C2F6-D5E27D24BF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1" y="598137"/>
            <a:ext cx="7162799" cy="5631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8483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7CCAA0A-5307-48D3-9858-F46440A1DFFF}"/>
              </a:ext>
            </a:extLst>
          </p:cNvPr>
          <p:cNvSpPr/>
          <p:nvPr/>
        </p:nvSpPr>
        <p:spPr>
          <a:xfrm>
            <a:off x="0" y="2"/>
            <a:ext cx="2743201" cy="68579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2EE50EF-1C64-4D24-A8FC-FEB31ECABF02}"/>
              </a:ext>
            </a:extLst>
          </p:cNvPr>
          <p:cNvSpPr/>
          <p:nvPr/>
        </p:nvSpPr>
        <p:spPr>
          <a:xfrm>
            <a:off x="0" y="4814638"/>
            <a:ext cx="2743201" cy="20314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200" kern="0" dirty="0">
              <a:solidFill>
                <a:srgbClr val="000000"/>
              </a:solidFill>
              <a:latin typeface="+mn-ea"/>
            </a:endParaRPr>
          </a:p>
          <a:p>
            <a:endParaRPr lang="en-US" altLang="ko-KR" sz="1200" kern="0" spc="0" dirty="0">
              <a:solidFill>
                <a:srgbClr val="000000"/>
              </a:solidFill>
              <a:effectLst/>
              <a:latin typeface="+mn-ea"/>
            </a:endParaRPr>
          </a:p>
          <a:p>
            <a:endParaRPr lang="en-US" altLang="ko-KR" sz="1200" kern="0" spc="0" dirty="0">
              <a:solidFill>
                <a:srgbClr val="000000"/>
              </a:solidFill>
              <a:effectLst/>
              <a:latin typeface="+mn-ea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66D0EF9-BADE-427D-91D6-1EF0D4516307}"/>
              </a:ext>
            </a:extLst>
          </p:cNvPr>
          <p:cNvGrpSpPr/>
          <p:nvPr/>
        </p:nvGrpSpPr>
        <p:grpSpPr>
          <a:xfrm>
            <a:off x="276836" y="269845"/>
            <a:ext cx="2171089" cy="977409"/>
            <a:chOff x="276836" y="269845"/>
            <a:chExt cx="2171089" cy="97740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A58E314-C773-4F36-8C88-B79D5D98B4F8}"/>
                </a:ext>
              </a:extLst>
            </p:cNvPr>
            <p:cNvSpPr txBox="1"/>
            <p:nvPr/>
          </p:nvSpPr>
          <p:spPr>
            <a:xfrm>
              <a:off x="276836" y="269845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과제명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2FC9F57-DA73-432C-ADB1-4C65C38E146D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ㅁㅈㅁㅈ</a:t>
              </a:r>
              <a:endParaRPr lang="en-US" altLang="ko-KR" sz="1200" dirty="0"/>
            </a:p>
            <a:p>
              <a:r>
                <a:rPr lang="en-US" altLang="ko-KR" sz="1200" dirty="0"/>
                <a:t>- </a:t>
              </a:r>
              <a:r>
                <a:rPr lang="ko-KR" altLang="en-US" sz="1200" dirty="0"/>
                <a:t>좋아하는 연예인의 착용 제품을 찾아주는 쇼핑 플랫폼 </a:t>
              </a:r>
              <a:endParaRPr lang="en-US" altLang="ko-KR" sz="1200" dirty="0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56FCDD1-8102-469E-963F-8CF798D512DC}"/>
              </a:ext>
            </a:extLst>
          </p:cNvPr>
          <p:cNvGrpSpPr/>
          <p:nvPr/>
        </p:nvGrpSpPr>
        <p:grpSpPr>
          <a:xfrm>
            <a:off x="276835" y="1456899"/>
            <a:ext cx="2171089" cy="608077"/>
            <a:chOff x="276836" y="1474033"/>
            <a:chExt cx="2171089" cy="60807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1D4FEC-A08E-42DB-9970-9FD7B36730CB}"/>
                </a:ext>
              </a:extLst>
            </p:cNvPr>
            <p:cNvSpPr txBox="1"/>
            <p:nvPr/>
          </p:nvSpPr>
          <p:spPr>
            <a:xfrm>
              <a:off x="276836" y="1474033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화면이름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5279311-CDE0-44BF-8410-51979300FD53}"/>
                </a:ext>
              </a:extLst>
            </p:cNvPr>
            <p:cNvSpPr txBox="1"/>
            <p:nvPr/>
          </p:nvSpPr>
          <p:spPr>
            <a:xfrm>
              <a:off x="276836" y="1805111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메인페이지</a:t>
              </a:r>
              <a:endParaRPr lang="en-US" altLang="ko-KR" sz="1200" dirty="0"/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E8B1C68-700F-45A9-8016-5ED0A02FFBE2}"/>
              </a:ext>
            </a:extLst>
          </p:cNvPr>
          <p:cNvGrpSpPr/>
          <p:nvPr/>
        </p:nvGrpSpPr>
        <p:grpSpPr>
          <a:xfrm>
            <a:off x="276835" y="2297123"/>
            <a:ext cx="2171089" cy="608077"/>
            <a:chOff x="276836" y="2678221"/>
            <a:chExt cx="2171089" cy="60807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A754930-80DC-40A4-874B-EBE42B054C69}"/>
                </a:ext>
              </a:extLst>
            </p:cNvPr>
            <p:cNvSpPr txBox="1"/>
            <p:nvPr/>
          </p:nvSpPr>
          <p:spPr>
            <a:xfrm>
              <a:off x="276836" y="2678221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화면코드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23439F9-C374-4017-AD5C-0C17D06FDD60}"/>
                </a:ext>
              </a:extLst>
            </p:cNvPr>
            <p:cNvSpPr txBox="1"/>
            <p:nvPr/>
          </p:nvSpPr>
          <p:spPr>
            <a:xfrm>
              <a:off x="276836" y="3009299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main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B60CFA0-0763-417B-8AE3-E4433CBD2755}"/>
              </a:ext>
            </a:extLst>
          </p:cNvPr>
          <p:cNvGrpSpPr/>
          <p:nvPr/>
        </p:nvGrpSpPr>
        <p:grpSpPr>
          <a:xfrm>
            <a:off x="276836" y="3104991"/>
            <a:ext cx="2171089" cy="608077"/>
            <a:chOff x="276836" y="3666966"/>
            <a:chExt cx="2171089" cy="60807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DBDFEAB-84D3-47DC-AEB0-DD14BE3C3381}"/>
                </a:ext>
              </a:extLst>
            </p:cNvPr>
            <p:cNvSpPr txBox="1"/>
            <p:nvPr/>
          </p:nvSpPr>
          <p:spPr>
            <a:xfrm>
              <a:off x="276836" y="3666966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작성자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E876C31-DEE5-4929-A872-47CFFD6D977C}"/>
                </a:ext>
              </a:extLst>
            </p:cNvPr>
            <p:cNvSpPr txBox="1"/>
            <p:nvPr/>
          </p:nvSpPr>
          <p:spPr>
            <a:xfrm>
              <a:off x="276836" y="3998044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팀원</a:t>
              </a:r>
              <a:r>
                <a:rPr lang="en-US" altLang="ko-KR" sz="1200" dirty="0"/>
                <a:t>: </a:t>
              </a:r>
              <a:r>
                <a:rPr lang="ko-KR" altLang="en-US" sz="1200" dirty="0"/>
                <a:t>이예지</a:t>
              </a:r>
              <a:endParaRPr lang="en-US" altLang="ko-KR" sz="1200" dirty="0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17EFCDDE-1130-408D-9BF1-4DAA52C217DC}"/>
              </a:ext>
            </a:extLst>
          </p:cNvPr>
          <p:cNvSpPr txBox="1"/>
          <p:nvPr/>
        </p:nvSpPr>
        <p:spPr>
          <a:xfrm>
            <a:off x="276834" y="4875588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화면설명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A1DD512-4BF6-481A-95B3-0402591A68BA}"/>
              </a:ext>
            </a:extLst>
          </p:cNvPr>
          <p:cNvGrpSpPr/>
          <p:nvPr/>
        </p:nvGrpSpPr>
        <p:grpSpPr>
          <a:xfrm>
            <a:off x="276836" y="3936433"/>
            <a:ext cx="2171089" cy="608077"/>
            <a:chOff x="276836" y="269845"/>
            <a:chExt cx="2171089" cy="608077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2C757D1-6594-4C66-81E7-820AE4027158}"/>
                </a:ext>
              </a:extLst>
            </p:cNvPr>
            <p:cNvSpPr txBox="1"/>
            <p:nvPr/>
          </p:nvSpPr>
          <p:spPr>
            <a:xfrm>
              <a:off x="276836" y="26984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유의사항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86AE12A-76EC-49AD-A2BE-EBED9566CBB2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18FB9613-EB5E-E58D-7CA9-4A2B2C06F199}"/>
              </a:ext>
            </a:extLst>
          </p:cNvPr>
          <p:cNvSpPr txBox="1"/>
          <p:nvPr/>
        </p:nvSpPr>
        <p:spPr>
          <a:xfrm>
            <a:off x="276834" y="5214142"/>
            <a:ext cx="19607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kern="0" spc="0" dirty="0">
                <a:solidFill>
                  <a:srgbClr val="000000"/>
                </a:solidFill>
                <a:effectLst/>
                <a:latin typeface="+mn-ea"/>
              </a:rPr>
              <a:t>① 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index</a:t>
            </a: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로 이동</a:t>
            </a:r>
            <a:endParaRPr lang="en-US" altLang="ko-KR" sz="1400" dirty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1400" kern="0" spc="0" dirty="0">
                <a:solidFill>
                  <a:srgbClr val="000000"/>
                </a:solidFill>
                <a:effectLst/>
                <a:latin typeface="+mn-ea"/>
              </a:rPr>
              <a:t>② 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+mn-ea"/>
              </a:rPr>
              <a:t>service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+mn-ea"/>
              </a:rPr>
              <a:t>로 이동</a:t>
            </a:r>
            <a:endParaRPr lang="en-US" altLang="ko-KR" sz="1400" kern="0" spc="0" dirty="0">
              <a:solidFill>
                <a:srgbClr val="000000"/>
              </a:solidFill>
              <a:effectLst/>
              <a:latin typeface="+mn-ea"/>
            </a:endParaRPr>
          </a:p>
          <a:p>
            <a:r>
              <a:rPr lang="ko-KR" altLang="en-US" sz="1400" kern="0" spc="0" dirty="0">
                <a:solidFill>
                  <a:srgbClr val="000000"/>
                </a:solidFill>
                <a:effectLst/>
                <a:latin typeface="+mn-ea"/>
              </a:rPr>
              <a:t>③ 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+mn-ea"/>
              </a:rPr>
              <a:t>contact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+mn-ea"/>
              </a:rPr>
              <a:t>로 이동</a:t>
            </a:r>
            <a:endParaRPr lang="en-US" altLang="ko-KR" sz="1400" kern="0" spc="0" dirty="0">
              <a:solidFill>
                <a:srgbClr val="000000"/>
              </a:solidFill>
              <a:effectLst/>
              <a:latin typeface="+mn-ea"/>
            </a:endParaRPr>
          </a:p>
          <a:p>
            <a:endParaRPr lang="ko-KR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E669A8B-D090-7060-7700-27C8BB6299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1" y="600923"/>
            <a:ext cx="7162799" cy="5624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264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7CCAA0A-5307-48D3-9858-F46440A1DFFF}"/>
              </a:ext>
            </a:extLst>
          </p:cNvPr>
          <p:cNvSpPr/>
          <p:nvPr/>
        </p:nvSpPr>
        <p:spPr>
          <a:xfrm>
            <a:off x="0" y="2"/>
            <a:ext cx="2743201" cy="68579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2EE50EF-1C64-4D24-A8FC-FEB31ECABF02}"/>
              </a:ext>
            </a:extLst>
          </p:cNvPr>
          <p:cNvSpPr/>
          <p:nvPr/>
        </p:nvSpPr>
        <p:spPr>
          <a:xfrm>
            <a:off x="0" y="4814638"/>
            <a:ext cx="2743201" cy="20314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200" kern="0" dirty="0">
              <a:solidFill>
                <a:srgbClr val="000000"/>
              </a:solidFill>
              <a:latin typeface="+mn-ea"/>
            </a:endParaRPr>
          </a:p>
          <a:p>
            <a:endParaRPr lang="en-US" altLang="ko-KR" sz="1200" kern="0" spc="0" dirty="0">
              <a:solidFill>
                <a:srgbClr val="000000"/>
              </a:solidFill>
              <a:effectLst/>
              <a:latin typeface="+mn-ea"/>
            </a:endParaRPr>
          </a:p>
          <a:p>
            <a:endParaRPr lang="en-US" altLang="ko-KR" sz="1200" kern="0" spc="0" dirty="0">
              <a:solidFill>
                <a:srgbClr val="000000"/>
              </a:solidFill>
              <a:effectLst/>
              <a:latin typeface="+mn-ea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66D0EF9-BADE-427D-91D6-1EF0D4516307}"/>
              </a:ext>
            </a:extLst>
          </p:cNvPr>
          <p:cNvGrpSpPr/>
          <p:nvPr/>
        </p:nvGrpSpPr>
        <p:grpSpPr>
          <a:xfrm>
            <a:off x="276836" y="269845"/>
            <a:ext cx="2171089" cy="977409"/>
            <a:chOff x="276836" y="269845"/>
            <a:chExt cx="2171089" cy="97740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A58E314-C773-4F36-8C88-B79D5D98B4F8}"/>
                </a:ext>
              </a:extLst>
            </p:cNvPr>
            <p:cNvSpPr txBox="1"/>
            <p:nvPr/>
          </p:nvSpPr>
          <p:spPr>
            <a:xfrm>
              <a:off x="276836" y="269845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과제명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2FC9F57-DA73-432C-ADB1-4C65C38E146D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ㅁㅈㅁㅈ</a:t>
              </a:r>
              <a:endParaRPr lang="en-US" altLang="ko-KR" sz="1200" dirty="0"/>
            </a:p>
            <a:p>
              <a:r>
                <a:rPr lang="en-US" altLang="ko-KR" sz="1200" dirty="0"/>
                <a:t>- </a:t>
              </a:r>
              <a:r>
                <a:rPr lang="ko-KR" altLang="en-US" sz="1200" dirty="0"/>
                <a:t>좋아하는 연예인의 착용 제품을 찾아주는 쇼핑 플랫폼 </a:t>
              </a:r>
              <a:endParaRPr lang="en-US" altLang="ko-KR" sz="1200" dirty="0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56FCDD1-8102-469E-963F-8CF798D512DC}"/>
              </a:ext>
            </a:extLst>
          </p:cNvPr>
          <p:cNvGrpSpPr/>
          <p:nvPr/>
        </p:nvGrpSpPr>
        <p:grpSpPr>
          <a:xfrm>
            <a:off x="276835" y="1456899"/>
            <a:ext cx="2171089" cy="608077"/>
            <a:chOff x="276836" y="1474033"/>
            <a:chExt cx="2171089" cy="60807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1D4FEC-A08E-42DB-9970-9FD7B36730CB}"/>
                </a:ext>
              </a:extLst>
            </p:cNvPr>
            <p:cNvSpPr txBox="1"/>
            <p:nvPr/>
          </p:nvSpPr>
          <p:spPr>
            <a:xfrm>
              <a:off x="276836" y="1474033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화면이름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5279311-CDE0-44BF-8410-51979300FD53}"/>
                </a:ext>
              </a:extLst>
            </p:cNvPr>
            <p:cNvSpPr txBox="1"/>
            <p:nvPr/>
          </p:nvSpPr>
          <p:spPr>
            <a:xfrm>
              <a:off x="276836" y="1805111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검색</a:t>
              </a:r>
              <a:endParaRPr lang="en-US" altLang="ko-KR" sz="1200" dirty="0"/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E8B1C68-700F-45A9-8016-5ED0A02FFBE2}"/>
              </a:ext>
            </a:extLst>
          </p:cNvPr>
          <p:cNvGrpSpPr/>
          <p:nvPr/>
        </p:nvGrpSpPr>
        <p:grpSpPr>
          <a:xfrm>
            <a:off x="276835" y="2297123"/>
            <a:ext cx="2171089" cy="608077"/>
            <a:chOff x="276836" y="2678221"/>
            <a:chExt cx="2171089" cy="60807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A754930-80DC-40A4-874B-EBE42B054C69}"/>
                </a:ext>
              </a:extLst>
            </p:cNvPr>
            <p:cNvSpPr txBox="1"/>
            <p:nvPr/>
          </p:nvSpPr>
          <p:spPr>
            <a:xfrm>
              <a:off x="276836" y="2678221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화면코드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23439F9-C374-4017-AD5C-0C17D06FDD60}"/>
                </a:ext>
              </a:extLst>
            </p:cNvPr>
            <p:cNvSpPr txBox="1"/>
            <p:nvPr/>
          </p:nvSpPr>
          <p:spPr>
            <a:xfrm>
              <a:off x="276836" y="3009299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search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B60CFA0-0763-417B-8AE3-E4433CBD2755}"/>
              </a:ext>
            </a:extLst>
          </p:cNvPr>
          <p:cNvGrpSpPr/>
          <p:nvPr/>
        </p:nvGrpSpPr>
        <p:grpSpPr>
          <a:xfrm>
            <a:off x="276836" y="3104991"/>
            <a:ext cx="2171089" cy="608077"/>
            <a:chOff x="276836" y="3666966"/>
            <a:chExt cx="2171089" cy="60807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DBDFEAB-84D3-47DC-AEB0-DD14BE3C3381}"/>
                </a:ext>
              </a:extLst>
            </p:cNvPr>
            <p:cNvSpPr txBox="1"/>
            <p:nvPr/>
          </p:nvSpPr>
          <p:spPr>
            <a:xfrm>
              <a:off x="276836" y="3666966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작성자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E876C31-DEE5-4929-A872-47CFFD6D977C}"/>
                </a:ext>
              </a:extLst>
            </p:cNvPr>
            <p:cNvSpPr txBox="1"/>
            <p:nvPr/>
          </p:nvSpPr>
          <p:spPr>
            <a:xfrm>
              <a:off x="276836" y="3998044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팀원</a:t>
              </a:r>
              <a:r>
                <a:rPr lang="en-US" altLang="ko-KR" sz="1200" dirty="0"/>
                <a:t>: </a:t>
              </a:r>
              <a:r>
                <a:rPr lang="ko-KR" altLang="en-US" sz="1200" dirty="0"/>
                <a:t>이예지</a:t>
              </a:r>
              <a:endParaRPr lang="en-US" altLang="ko-KR" sz="1200" dirty="0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17EFCDDE-1130-408D-9BF1-4DAA52C217DC}"/>
              </a:ext>
            </a:extLst>
          </p:cNvPr>
          <p:cNvSpPr txBox="1"/>
          <p:nvPr/>
        </p:nvSpPr>
        <p:spPr>
          <a:xfrm>
            <a:off x="276834" y="4875588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화면설명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A1DD512-4BF6-481A-95B3-0402591A68BA}"/>
              </a:ext>
            </a:extLst>
          </p:cNvPr>
          <p:cNvGrpSpPr/>
          <p:nvPr/>
        </p:nvGrpSpPr>
        <p:grpSpPr>
          <a:xfrm>
            <a:off x="276836" y="3936433"/>
            <a:ext cx="2171089" cy="608077"/>
            <a:chOff x="276836" y="269845"/>
            <a:chExt cx="2171089" cy="608077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2C757D1-6594-4C66-81E7-820AE4027158}"/>
                </a:ext>
              </a:extLst>
            </p:cNvPr>
            <p:cNvSpPr txBox="1"/>
            <p:nvPr/>
          </p:nvSpPr>
          <p:spPr>
            <a:xfrm>
              <a:off x="276836" y="26984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유의사항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86AE12A-76EC-49AD-A2BE-EBED9566CBB2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18FB9613-EB5E-E58D-7CA9-4A2B2C06F199}"/>
              </a:ext>
            </a:extLst>
          </p:cNvPr>
          <p:cNvSpPr txBox="1"/>
          <p:nvPr/>
        </p:nvSpPr>
        <p:spPr>
          <a:xfrm>
            <a:off x="276834" y="5214142"/>
            <a:ext cx="19607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kern="0" spc="0" dirty="0">
                <a:solidFill>
                  <a:srgbClr val="000000"/>
                </a:solidFill>
                <a:effectLst/>
                <a:latin typeface="+mn-ea"/>
              </a:rPr>
              <a:t>① 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index</a:t>
            </a: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로 이동</a:t>
            </a:r>
            <a:endParaRPr lang="en-US" altLang="ko-KR" sz="1400" dirty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1400" kern="0" spc="0" dirty="0">
                <a:solidFill>
                  <a:srgbClr val="000000"/>
                </a:solidFill>
                <a:effectLst/>
                <a:latin typeface="+mn-ea"/>
              </a:rPr>
              <a:t>② 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+mn-ea"/>
              </a:rPr>
              <a:t>service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+mn-ea"/>
              </a:rPr>
              <a:t>로 이동</a:t>
            </a:r>
            <a:endParaRPr lang="en-US" altLang="ko-KR" sz="1400" kern="0" spc="0" dirty="0">
              <a:solidFill>
                <a:srgbClr val="000000"/>
              </a:solidFill>
              <a:effectLst/>
              <a:latin typeface="+mn-ea"/>
            </a:endParaRPr>
          </a:p>
          <a:p>
            <a:r>
              <a:rPr lang="ko-KR" altLang="en-US" sz="1400" kern="0" spc="0" dirty="0">
                <a:solidFill>
                  <a:srgbClr val="000000"/>
                </a:solidFill>
                <a:effectLst/>
                <a:latin typeface="+mn-ea"/>
              </a:rPr>
              <a:t>③ 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+mn-ea"/>
              </a:rPr>
              <a:t>contact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+mn-ea"/>
              </a:rPr>
              <a:t>로 이동</a:t>
            </a:r>
            <a:endParaRPr lang="en-US" altLang="ko-KR" sz="1400" kern="0" spc="0" dirty="0">
              <a:solidFill>
                <a:srgbClr val="000000"/>
              </a:solidFill>
              <a:effectLst/>
              <a:latin typeface="+mn-ea"/>
            </a:endParaRPr>
          </a:p>
          <a:p>
            <a:endParaRPr lang="ko-KR" alt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EB03374-FEF8-B746-FDAB-515B86DC077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72"/>
          <a:stretch/>
        </p:blipFill>
        <p:spPr>
          <a:xfrm>
            <a:off x="2743201" y="678729"/>
            <a:ext cx="7162799" cy="5576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1339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7CCAA0A-5307-48D3-9858-F46440A1DFFF}"/>
              </a:ext>
            </a:extLst>
          </p:cNvPr>
          <p:cNvSpPr/>
          <p:nvPr/>
        </p:nvSpPr>
        <p:spPr>
          <a:xfrm>
            <a:off x="0" y="2"/>
            <a:ext cx="2743201" cy="68579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2EE50EF-1C64-4D24-A8FC-FEB31ECABF02}"/>
              </a:ext>
            </a:extLst>
          </p:cNvPr>
          <p:cNvSpPr/>
          <p:nvPr/>
        </p:nvSpPr>
        <p:spPr>
          <a:xfrm>
            <a:off x="0" y="4814638"/>
            <a:ext cx="2743201" cy="20314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200" kern="0" dirty="0">
              <a:solidFill>
                <a:srgbClr val="000000"/>
              </a:solidFill>
              <a:latin typeface="+mn-ea"/>
            </a:endParaRPr>
          </a:p>
          <a:p>
            <a:endParaRPr lang="en-US" altLang="ko-KR" sz="1200" kern="0" spc="0" dirty="0">
              <a:solidFill>
                <a:srgbClr val="000000"/>
              </a:solidFill>
              <a:effectLst/>
              <a:latin typeface="+mn-ea"/>
            </a:endParaRPr>
          </a:p>
          <a:p>
            <a:endParaRPr lang="en-US" altLang="ko-KR" sz="1200" kern="0" spc="0" dirty="0">
              <a:solidFill>
                <a:srgbClr val="000000"/>
              </a:solidFill>
              <a:effectLst/>
              <a:latin typeface="+mn-ea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66D0EF9-BADE-427D-91D6-1EF0D4516307}"/>
              </a:ext>
            </a:extLst>
          </p:cNvPr>
          <p:cNvGrpSpPr/>
          <p:nvPr/>
        </p:nvGrpSpPr>
        <p:grpSpPr>
          <a:xfrm>
            <a:off x="276836" y="269845"/>
            <a:ext cx="2171089" cy="977409"/>
            <a:chOff x="276836" y="269845"/>
            <a:chExt cx="2171089" cy="97740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A58E314-C773-4F36-8C88-B79D5D98B4F8}"/>
                </a:ext>
              </a:extLst>
            </p:cNvPr>
            <p:cNvSpPr txBox="1"/>
            <p:nvPr/>
          </p:nvSpPr>
          <p:spPr>
            <a:xfrm>
              <a:off x="276836" y="269845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과제명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2FC9F57-DA73-432C-ADB1-4C65C38E146D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ㅁㅈㅁㅈ</a:t>
              </a:r>
              <a:endParaRPr lang="en-US" altLang="ko-KR" sz="1200" dirty="0"/>
            </a:p>
            <a:p>
              <a:r>
                <a:rPr lang="en-US" altLang="ko-KR" sz="1200" dirty="0"/>
                <a:t>- </a:t>
              </a:r>
              <a:r>
                <a:rPr lang="ko-KR" altLang="en-US" sz="1200" dirty="0"/>
                <a:t>좋아하는 연예인의 착용 제품을 찾아주는 쇼핑 플랫폼 </a:t>
              </a:r>
              <a:endParaRPr lang="en-US" altLang="ko-KR" sz="1200" dirty="0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56FCDD1-8102-469E-963F-8CF798D512DC}"/>
              </a:ext>
            </a:extLst>
          </p:cNvPr>
          <p:cNvGrpSpPr/>
          <p:nvPr/>
        </p:nvGrpSpPr>
        <p:grpSpPr>
          <a:xfrm>
            <a:off x="276835" y="1456899"/>
            <a:ext cx="2171089" cy="608077"/>
            <a:chOff x="276836" y="1474033"/>
            <a:chExt cx="2171089" cy="60807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1D4FEC-A08E-42DB-9970-9FD7B36730CB}"/>
                </a:ext>
              </a:extLst>
            </p:cNvPr>
            <p:cNvSpPr txBox="1"/>
            <p:nvPr/>
          </p:nvSpPr>
          <p:spPr>
            <a:xfrm>
              <a:off x="276836" y="1474033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화면이름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5279311-CDE0-44BF-8410-51979300FD53}"/>
                </a:ext>
              </a:extLst>
            </p:cNvPr>
            <p:cNvSpPr txBox="1"/>
            <p:nvPr/>
          </p:nvSpPr>
          <p:spPr>
            <a:xfrm>
              <a:off x="276836" y="1805111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검색 결과</a:t>
              </a:r>
              <a:endParaRPr lang="en-US" altLang="ko-KR" sz="1200" dirty="0"/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E8B1C68-700F-45A9-8016-5ED0A02FFBE2}"/>
              </a:ext>
            </a:extLst>
          </p:cNvPr>
          <p:cNvGrpSpPr/>
          <p:nvPr/>
        </p:nvGrpSpPr>
        <p:grpSpPr>
          <a:xfrm>
            <a:off x="276835" y="2297123"/>
            <a:ext cx="2171089" cy="608077"/>
            <a:chOff x="276836" y="2678221"/>
            <a:chExt cx="2171089" cy="60807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A754930-80DC-40A4-874B-EBE42B054C69}"/>
                </a:ext>
              </a:extLst>
            </p:cNvPr>
            <p:cNvSpPr txBox="1"/>
            <p:nvPr/>
          </p:nvSpPr>
          <p:spPr>
            <a:xfrm>
              <a:off x="276836" y="2678221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화면코드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23439F9-C374-4017-AD5C-0C17D06FDD60}"/>
                </a:ext>
              </a:extLst>
            </p:cNvPr>
            <p:cNvSpPr txBox="1"/>
            <p:nvPr/>
          </p:nvSpPr>
          <p:spPr>
            <a:xfrm>
              <a:off x="276836" y="3009299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result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B60CFA0-0763-417B-8AE3-E4433CBD2755}"/>
              </a:ext>
            </a:extLst>
          </p:cNvPr>
          <p:cNvGrpSpPr/>
          <p:nvPr/>
        </p:nvGrpSpPr>
        <p:grpSpPr>
          <a:xfrm>
            <a:off x="276836" y="3104991"/>
            <a:ext cx="2171089" cy="608077"/>
            <a:chOff x="276836" y="3666966"/>
            <a:chExt cx="2171089" cy="60807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DBDFEAB-84D3-47DC-AEB0-DD14BE3C3381}"/>
                </a:ext>
              </a:extLst>
            </p:cNvPr>
            <p:cNvSpPr txBox="1"/>
            <p:nvPr/>
          </p:nvSpPr>
          <p:spPr>
            <a:xfrm>
              <a:off x="276836" y="3666966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작성자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E876C31-DEE5-4929-A872-47CFFD6D977C}"/>
                </a:ext>
              </a:extLst>
            </p:cNvPr>
            <p:cNvSpPr txBox="1"/>
            <p:nvPr/>
          </p:nvSpPr>
          <p:spPr>
            <a:xfrm>
              <a:off x="276836" y="3998044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팀원</a:t>
              </a:r>
              <a:r>
                <a:rPr lang="en-US" altLang="ko-KR" sz="1200" dirty="0"/>
                <a:t>: </a:t>
              </a:r>
              <a:r>
                <a:rPr lang="ko-KR" altLang="en-US" sz="1200" dirty="0"/>
                <a:t>이예지</a:t>
              </a:r>
              <a:endParaRPr lang="en-US" altLang="ko-KR" sz="1200" dirty="0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17EFCDDE-1130-408D-9BF1-4DAA52C217DC}"/>
              </a:ext>
            </a:extLst>
          </p:cNvPr>
          <p:cNvSpPr txBox="1"/>
          <p:nvPr/>
        </p:nvSpPr>
        <p:spPr>
          <a:xfrm>
            <a:off x="276834" y="4875588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화면설명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A1DD512-4BF6-481A-95B3-0402591A68BA}"/>
              </a:ext>
            </a:extLst>
          </p:cNvPr>
          <p:cNvGrpSpPr/>
          <p:nvPr/>
        </p:nvGrpSpPr>
        <p:grpSpPr>
          <a:xfrm>
            <a:off x="276836" y="3936433"/>
            <a:ext cx="2171089" cy="608077"/>
            <a:chOff x="276836" y="269845"/>
            <a:chExt cx="2171089" cy="608077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2C757D1-6594-4C66-81E7-820AE4027158}"/>
                </a:ext>
              </a:extLst>
            </p:cNvPr>
            <p:cNvSpPr txBox="1"/>
            <p:nvPr/>
          </p:nvSpPr>
          <p:spPr>
            <a:xfrm>
              <a:off x="276836" y="26984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유의사항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86AE12A-76EC-49AD-A2BE-EBED9566CBB2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18FB9613-EB5E-E58D-7CA9-4A2B2C06F199}"/>
              </a:ext>
            </a:extLst>
          </p:cNvPr>
          <p:cNvSpPr txBox="1"/>
          <p:nvPr/>
        </p:nvSpPr>
        <p:spPr>
          <a:xfrm>
            <a:off x="276834" y="5214142"/>
            <a:ext cx="19607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kern="0" spc="0" dirty="0">
                <a:solidFill>
                  <a:srgbClr val="000000"/>
                </a:solidFill>
                <a:effectLst/>
                <a:latin typeface="+mn-ea"/>
              </a:rPr>
              <a:t>① 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index</a:t>
            </a: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로 이동</a:t>
            </a:r>
            <a:endParaRPr lang="en-US" altLang="ko-KR" sz="1400" dirty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1400" kern="0" spc="0" dirty="0">
                <a:solidFill>
                  <a:srgbClr val="000000"/>
                </a:solidFill>
                <a:effectLst/>
                <a:latin typeface="+mn-ea"/>
              </a:rPr>
              <a:t>② 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+mn-ea"/>
              </a:rPr>
              <a:t>service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+mn-ea"/>
              </a:rPr>
              <a:t>로 이동</a:t>
            </a:r>
            <a:endParaRPr lang="en-US" altLang="ko-KR" sz="1400" kern="0" spc="0" dirty="0">
              <a:solidFill>
                <a:srgbClr val="000000"/>
              </a:solidFill>
              <a:effectLst/>
              <a:latin typeface="+mn-ea"/>
            </a:endParaRPr>
          </a:p>
          <a:p>
            <a:r>
              <a:rPr lang="ko-KR" altLang="en-US" sz="1400" kern="0" spc="0" dirty="0">
                <a:solidFill>
                  <a:srgbClr val="000000"/>
                </a:solidFill>
                <a:effectLst/>
                <a:latin typeface="+mn-ea"/>
              </a:rPr>
              <a:t>③ 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+mn-ea"/>
              </a:rPr>
              <a:t>contact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+mn-ea"/>
              </a:rPr>
              <a:t>로 이동</a:t>
            </a:r>
            <a:endParaRPr lang="en-US" altLang="ko-KR" sz="1400" kern="0" spc="0" dirty="0">
              <a:solidFill>
                <a:srgbClr val="000000"/>
              </a:solidFill>
              <a:effectLst/>
              <a:latin typeface="+mn-ea"/>
            </a:endParaRPr>
          </a:p>
          <a:p>
            <a:endParaRPr lang="ko-KR" alt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8EAFA8E-D362-A862-320E-A038EAED2BA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09"/>
          <a:stretch/>
        </p:blipFill>
        <p:spPr>
          <a:xfrm>
            <a:off x="2743201" y="688157"/>
            <a:ext cx="7162799" cy="5578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4589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1595</TotalTime>
  <Words>572</Words>
  <Application>Microsoft Office PowerPoint</Application>
  <PresentationFormat>A4 Paper (210x297 mm)</PresentationFormat>
  <Paragraphs>268</Paragraphs>
  <Slides>19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맑은 고딕</vt:lpstr>
      <vt:lpstr>함초롬바탕</vt:lpstr>
      <vt:lpstr>Arial</vt:lpstr>
      <vt:lpstr>Calibri</vt:lpstr>
      <vt:lpstr>Calibri Light</vt:lpstr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smhrd</dc:creator>
  <cp:lastModifiedBy>user</cp:lastModifiedBy>
  <cp:revision>144</cp:revision>
  <dcterms:created xsi:type="dcterms:W3CDTF">2021-07-16T05:18:45Z</dcterms:created>
  <dcterms:modified xsi:type="dcterms:W3CDTF">2023-01-26T08:50:51Z</dcterms:modified>
</cp:coreProperties>
</file>