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2" r:id="rId31"/>
    <p:sldId id="293"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878"/>
    <a:srgbClr val="A4F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82" d="100"/>
          <a:sy n="82" d="100"/>
        </p:scale>
        <p:origin x="4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B4FF8-9CD9-4FD6-83DC-F9DBB2B0699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F9E8176-B063-44FC-A5F1-B1393E7AB152}">
      <dgm:prSet/>
      <dgm:spPr/>
      <dgm:t>
        <a:bodyPr/>
        <a:lstStyle/>
        <a:p>
          <a:r>
            <a:rPr lang="it-IT"/>
            <a:t>Constructs of the data model</a:t>
          </a:r>
          <a:endParaRPr lang="en-US"/>
        </a:p>
      </dgm:t>
    </dgm:pt>
    <dgm:pt modelId="{ED041C43-5D7F-43AD-8E30-8F4E05662A06}" type="parTrans" cxnId="{46950BA7-18A5-41CE-9F31-AAB059FC4541}">
      <dgm:prSet/>
      <dgm:spPr/>
      <dgm:t>
        <a:bodyPr/>
        <a:lstStyle/>
        <a:p>
          <a:endParaRPr lang="en-US"/>
        </a:p>
      </dgm:t>
    </dgm:pt>
    <dgm:pt modelId="{F91D76F9-3BD1-43EF-8B14-4100A79D87E5}" type="sibTrans" cxnId="{46950BA7-18A5-41CE-9F31-AAB059FC4541}">
      <dgm:prSet/>
      <dgm:spPr/>
      <dgm:t>
        <a:bodyPr/>
        <a:lstStyle/>
        <a:p>
          <a:endParaRPr lang="en-US"/>
        </a:p>
      </dgm:t>
    </dgm:pt>
    <dgm:pt modelId="{B6C859FB-BD38-49C9-92BA-882DD25D627C}">
      <dgm:prSet/>
      <dgm:spPr/>
      <dgm:t>
        <a:bodyPr/>
        <a:lstStyle/>
        <a:p>
          <a:r>
            <a:rPr lang="it-IT"/>
            <a:t>Query language</a:t>
          </a:r>
          <a:endParaRPr lang="en-US"/>
        </a:p>
      </dgm:t>
    </dgm:pt>
    <dgm:pt modelId="{93A98E8E-B6A6-4430-B5CB-44A4739BAA67}" type="parTrans" cxnId="{5874727D-2CAF-4EC0-B8BE-FA206C47410A}">
      <dgm:prSet/>
      <dgm:spPr/>
      <dgm:t>
        <a:bodyPr/>
        <a:lstStyle/>
        <a:p>
          <a:endParaRPr lang="en-US"/>
        </a:p>
      </dgm:t>
    </dgm:pt>
    <dgm:pt modelId="{788902EB-F53E-4CF9-875A-D09591C61BC6}" type="sibTrans" cxnId="{5874727D-2CAF-4EC0-B8BE-FA206C47410A}">
      <dgm:prSet/>
      <dgm:spPr/>
      <dgm:t>
        <a:bodyPr/>
        <a:lstStyle/>
        <a:p>
          <a:endParaRPr lang="en-US"/>
        </a:p>
      </dgm:t>
    </dgm:pt>
    <dgm:pt modelId="{084D5F1B-5BC7-414C-9AC1-03B9D9D82A58}">
      <dgm:prSet/>
      <dgm:spPr/>
      <dgm:t>
        <a:bodyPr/>
        <a:lstStyle/>
        <a:p>
          <a:r>
            <a:rPr lang="it-IT"/>
            <a:t>Distributed architecture</a:t>
          </a:r>
          <a:endParaRPr lang="en-US"/>
        </a:p>
      </dgm:t>
    </dgm:pt>
    <dgm:pt modelId="{E089708F-6AAA-46CB-B0AD-8ABBEE4DC0DF}" type="parTrans" cxnId="{3E8786E9-B44E-4E4A-A6F5-540088BBF574}">
      <dgm:prSet/>
      <dgm:spPr/>
      <dgm:t>
        <a:bodyPr/>
        <a:lstStyle/>
        <a:p>
          <a:endParaRPr lang="en-US"/>
        </a:p>
      </dgm:t>
    </dgm:pt>
    <dgm:pt modelId="{07C04275-357D-44C6-88A9-F2D734890B4C}" type="sibTrans" cxnId="{3E8786E9-B44E-4E4A-A6F5-540088BBF574}">
      <dgm:prSet/>
      <dgm:spPr/>
      <dgm:t>
        <a:bodyPr/>
        <a:lstStyle/>
        <a:p>
          <a:endParaRPr lang="en-US"/>
        </a:p>
      </dgm:t>
    </dgm:pt>
    <dgm:pt modelId="{03B07D45-C4D2-49D5-9F90-B67F7297972E}">
      <dgm:prSet/>
      <dgm:spPr/>
      <dgm:t>
        <a:bodyPr/>
        <a:lstStyle/>
        <a:p>
          <a:r>
            <a:rPr lang="it-IT" dirty="0" err="1"/>
            <a:t>Consistency</a:t>
          </a:r>
          <a:r>
            <a:rPr lang="it-IT" dirty="0"/>
            <a:t> model</a:t>
          </a:r>
          <a:endParaRPr lang="en-US" dirty="0"/>
        </a:p>
      </dgm:t>
    </dgm:pt>
    <dgm:pt modelId="{6682A8C2-C349-421F-8808-04071B3A2A6E}" type="parTrans" cxnId="{91CA1011-D407-48AE-B9B7-59F10DC1E264}">
      <dgm:prSet/>
      <dgm:spPr/>
      <dgm:t>
        <a:bodyPr/>
        <a:lstStyle/>
        <a:p>
          <a:endParaRPr lang="en-US"/>
        </a:p>
      </dgm:t>
    </dgm:pt>
    <dgm:pt modelId="{D32AC9AE-32FA-4923-8B51-4CB0F22BF358}" type="sibTrans" cxnId="{91CA1011-D407-48AE-B9B7-59F10DC1E264}">
      <dgm:prSet/>
      <dgm:spPr/>
      <dgm:t>
        <a:bodyPr/>
        <a:lstStyle/>
        <a:p>
          <a:endParaRPr lang="en-US"/>
        </a:p>
      </dgm:t>
    </dgm:pt>
    <dgm:pt modelId="{3D7EC8FD-21A1-4C5A-912F-C1642AC6B788}">
      <dgm:prSet/>
      <dgm:spPr/>
      <dgm:t>
        <a:bodyPr/>
        <a:lstStyle/>
        <a:p>
          <a:r>
            <a:rPr lang="it-IT"/>
            <a:t>Conceptual model</a:t>
          </a:r>
          <a:endParaRPr lang="en-US"/>
        </a:p>
      </dgm:t>
    </dgm:pt>
    <dgm:pt modelId="{6A43A492-F948-43B2-9BBE-70C403B76070}" type="parTrans" cxnId="{4FAB27ED-28D8-42D1-9FA3-0A4E24C11F1F}">
      <dgm:prSet/>
      <dgm:spPr/>
      <dgm:t>
        <a:bodyPr/>
        <a:lstStyle/>
        <a:p>
          <a:endParaRPr lang="en-US"/>
        </a:p>
      </dgm:t>
    </dgm:pt>
    <dgm:pt modelId="{505EDDDF-8419-45DC-8C58-C7C4627AAA4A}" type="sibTrans" cxnId="{4FAB27ED-28D8-42D1-9FA3-0A4E24C11F1F}">
      <dgm:prSet/>
      <dgm:spPr/>
      <dgm:t>
        <a:bodyPr/>
        <a:lstStyle/>
        <a:p>
          <a:endParaRPr lang="en-US"/>
        </a:p>
      </dgm:t>
    </dgm:pt>
    <dgm:pt modelId="{2F027C91-CDBA-43B7-92BB-276F436B8E20}">
      <dgm:prSet/>
      <dgm:spPr/>
      <dgm:t>
        <a:bodyPr/>
        <a:lstStyle/>
        <a:p>
          <a:r>
            <a:rPr lang="it-IT"/>
            <a:t>Physical data model</a:t>
          </a:r>
          <a:endParaRPr lang="en-US"/>
        </a:p>
      </dgm:t>
    </dgm:pt>
    <dgm:pt modelId="{6CBA9D5C-E4CE-4856-A0FA-65D0EAEDA203}" type="parTrans" cxnId="{2F50E6D6-C02B-4037-B494-5D3057BAFAF3}">
      <dgm:prSet/>
      <dgm:spPr/>
      <dgm:t>
        <a:bodyPr/>
        <a:lstStyle/>
        <a:p>
          <a:endParaRPr lang="en-US"/>
        </a:p>
      </dgm:t>
    </dgm:pt>
    <dgm:pt modelId="{170EF09E-068A-4591-A73A-3380DE352F37}" type="sibTrans" cxnId="{2F50E6D6-C02B-4037-B494-5D3057BAFAF3}">
      <dgm:prSet/>
      <dgm:spPr/>
      <dgm:t>
        <a:bodyPr/>
        <a:lstStyle/>
        <a:p>
          <a:endParaRPr lang="en-US"/>
        </a:p>
      </dgm:t>
    </dgm:pt>
    <dgm:pt modelId="{ACC7BE40-150E-4BEA-A991-EE5EEE661A95}" type="pres">
      <dgm:prSet presAssocID="{9E0B4FF8-9CD9-4FD6-83DC-F9DBB2B0699D}" presName="linear" presStyleCnt="0">
        <dgm:presLayoutVars>
          <dgm:animLvl val="lvl"/>
          <dgm:resizeHandles val="exact"/>
        </dgm:presLayoutVars>
      </dgm:prSet>
      <dgm:spPr/>
    </dgm:pt>
    <dgm:pt modelId="{555043D2-1DAD-48E4-B0EF-725783103E6C}" type="pres">
      <dgm:prSet presAssocID="{CF9E8176-B063-44FC-A5F1-B1393E7AB152}" presName="parentText" presStyleLbl="node1" presStyleIdx="0" presStyleCnt="6">
        <dgm:presLayoutVars>
          <dgm:chMax val="0"/>
          <dgm:bulletEnabled val="1"/>
        </dgm:presLayoutVars>
      </dgm:prSet>
      <dgm:spPr/>
    </dgm:pt>
    <dgm:pt modelId="{94B654D0-D4EB-439B-B9ED-808730D28C9C}" type="pres">
      <dgm:prSet presAssocID="{F91D76F9-3BD1-43EF-8B14-4100A79D87E5}" presName="spacer" presStyleCnt="0"/>
      <dgm:spPr/>
    </dgm:pt>
    <dgm:pt modelId="{9040B1B3-C4C1-46B6-914A-B703A15737A2}" type="pres">
      <dgm:prSet presAssocID="{B6C859FB-BD38-49C9-92BA-882DD25D627C}" presName="parentText" presStyleLbl="node1" presStyleIdx="1" presStyleCnt="6">
        <dgm:presLayoutVars>
          <dgm:chMax val="0"/>
          <dgm:bulletEnabled val="1"/>
        </dgm:presLayoutVars>
      </dgm:prSet>
      <dgm:spPr/>
    </dgm:pt>
    <dgm:pt modelId="{34114CCD-94F7-426E-A824-0D5B69FA2DA0}" type="pres">
      <dgm:prSet presAssocID="{788902EB-F53E-4CF9-875A-D09591C61BC6}" presName="spacer" presStyleCnt="0"/>
      <dgm:spPr/>
    </dgm:pt>
    <dgm:pt modelId="{3991C7EF-F41F-440D-B0C2-BBDD5D773A32}" type="pres">
      <dgm:prSet presAssocID="{084D5F1B-5BC7-414C-9AC1-03B9D9D82A58}" presName="parentText" presStyleLbl="node1" presStyleIdx="2" presStyleCnt="6">
        <dgm:presLayoutVars>
          <dgm:chMax val="0"/>
          <dgm:bulletEnabled val="1"/>
        </dgm:presLayoutVars>
      </dgm:prSet>
      <dgm:spPr/>
    </dgm:pt>
    <dgm:pt modelId="{0863FBDB-97C6-4A15-ADC7-4B65CF4E0227}" type="pres">
      <dgm:prSet presAssocID="{07C04275-357D-44C6-88A9-F2D734890B4C}" presName="spacer" presStyleCnt="0"/>
      <dgm:spPr/>
    </dgm:pt>
    <dgm:pt modelId="{C19FEFF1-D082-4B77-A1C0-CBC4B9F01FA6}" type="pres">
      <dgm:prSet presAssocID="{03B07D45-C4D2-49D5-9F90-B67F7297972E}" presName="parentText" presStyleLbl="node1" presStyleIdx="3" presStyleCnt="6">
        <dgm:presLayoutVars>
          <dgm:chMax val="0"/>
          <dgm:bulletEnabled val="1"/>
        </dgm:presLayoutVars>
      </dgm:prSet>
      <dgm:spPr/>
    </dgm:pt>
    <dgm:pt modelId="{EB13301C-0210-4A47-88BE-285B17044293}" type="pres">
      <dgm:prSet presAssocID="{D32AC9AE-32FA-4923-8B51-4CB0F22BF358}" presName="spacer" presStyleCnt="0"/>
      <dgm:spPr/>
    </dgm:pt>
    <dgm:pt modelId="{36DA583E-A58A-4A32-924F-D6FB2B6B7AE4}" type="pres">
      <dgm:prSet presAssocID="{3D7EC8FD-21A1-4C5A-912F-C1642AC6B788}" presName="parentText" presStyleLbl="node1" presStyleIdx="4" presStyleCnt="6">
        <dgm:presLayoutVars>
          <dgm:chMax val="0"/>
          <dgm:bulletEnabled val="1"/>
        </dgm:presLayoutVars>
      </dgm:prSet>
      <dgm:spPr/>
    </dgm:pt>
    <dgm:pt modelId="{6DE4B01F-AABF-41AC-B9E5-CA479ECF43CB}" type="pres">
      <dgm:prSet presAssocID="{505EDDDF-8419-45DC-8C58-C7C4627AAA4A}" presName="spacer" presStyleCnt="0"/>
      <dgm:spPr/>
    </dgm:pt>
    <dgm:pt modelId="{12BF5B50-FB4F-473A-8C03-F69CA650FA13}" type="pres">
      <dgm:prSet presAssocID="{2F027C91-CDBA-43B7-92BB-276F436B8E20}" presName="parentText" presStyleLbl="node1" presStyleIdx="5" presStyleCnt="6">
        <dgm:presLayoutVars>
          <dgm:chMax val="0"/>
          <dgm:bulletEnabled val="1"/>
        </dgm:presLayoutVars>
      </dgm:prSet>
      <dgm:spPr/>
    </dgm:pt>
  </dgm:ptLst>
  <dgm:cxnLst>
    <dgm:cxn modelId="{91CA1011-D407-48AE-B9B7-59F10DC1E264}" srcId="{9E0B4FF8-9CD9-4FD6-83DC-F9DBB2B0699D}" destId="{03B07D45-C4D2-49D5-9F90-B67F7297972E}" srcOrd="3" destOrd="0" parTransId="{6682A8C2-C349-421F-8808-04071B3A2A6E}" sibTransId="{D32AC9AE-32FA-4923-8B51-4CB0F22BF358}"/>
    <dgm:cxn modelId="{92DBAE18-4015-4861-B18D-9026D3D9DE18}" type="presOf" srcId="{CF9E8176-B063-44FC-A5F1-B1393E7AB152}" destId="{555043D2-1DAD-48E4-B0EF-725783103E6C}" srcOrd="0" destOrd="0" presId="urn:microsoft.com/office/officeart/2005/8/layout/vList2"/>
    <dgm:cxn modelId="{CB276321-2F8B-481E-92E5-F89C1A2CD183}" type="presOf" srcId="{3D7EC8FD-21A1-4C5A-912F-C1642AC6B788}" destId="{36DA583E-A58A-4A32-924F-D6FB2B6B7AE4}" srcOrd="0" destOrd="0" presId="urn:microsoft.com/office/officeart/2005/8/layout/vList2"/>
    <dgm:cxn modelId="{5874727D-2CAF-4EC0-B8BE-FA206C47410A}" srcId="{9E0B4FF8-9CD9-4FD6-83DC-F9DBB2B0699D}" destId="{B6C859FB-BD38-49C9-92BA-882DD25D627C}" srcOrd="1" destOrd="0" parTransId="{93A98E8E-B6A6-4430-B5CB-44A4739BAA67}" sibTransId="{788902EB-F53E-4CF9-875A-D09591C61BC6}"/>
    <dgm:cxn modelId="{46950BA7-18A5-41CE-9F31-AAB059FC4541}" srcId="{9E0B4FF8-9CD9-4FD6-83DC-F9DBB2B0699D}" destId="{CF9E8176-B063-44FC-A5F1-B1393E7AB152}" srcOrd="0" destOrd="0" parTransId="{ED041C43-5D7F-43AD-8E30-8F4E05662A06}" sibTransId="{F91D76F9-3BD1-43EF-8B14-4100A79D87E5}"/>
    <dgm:cxn modelId="{DB82BAAF-4087-42F3-AEC9-5B295BB4B1D9}" type="presOf" srcId="{9E0B4FF8-9CD9-4FD6-83DC-F9DBB2B0699D}" destId="{ACC7BE40-150E-4BEA-A991-EE5EEE661A95}" srcOrd="0" destOrd="0" presId="urn:microsoft.com/office/officeart/2005/8/layout/vList2"/>
    <dgm:cxn modelId="{ACFE99B1-1372-4DF9-B91A-BD080DC35F8B}" type="presOf" srcId="{B6C859FB-BD38-49C9-92BA-882DD25D627C}" destId="{9040B1B3-C4C1-46B6-914A-B703A15737A2}" srcOrd="0" destOrd="0" presId="urn:microsoft.com/office/officeart/2005/8/layout/vList2"/>
    <dgm:cxn modelId="{5CB794CC-17D3-422E-9D11-E99E9C69048B}" type="presOf" srcId="{084D5F1B-5BC7-414C-9AC1-03B9D9D82A58}" destId="{3991C7EF-F41F-440D-B0C2-BBDD5D773A32}" srcOrd="0" destOrd="0" presId="urn:microsoft.com/office/officeart/2005/8/layout/vList2"/>
    <dgm:cxn modelId="{81E0F2D1-A357-462A-B9C6-0A9F0773D5E5}" type="presOf" srcId="{2F027C91-CDBA-43B7-92BB-276F436B8E20}" destId="{12BF5B50-FB4F-473A-8C03-F69CA650FA13}" srcOrd="0" destOrd="0" presId="urn:microsoft.com/office/officeart/2005/8/layout/vList2"/>
    <dgm:cxn modelId="{968A43D2-9294-41B3-A3FD-E3B0180C046A}" type="presOf" srcId="{03B07D45-C4D2-49D5-9F90-B67F7297972E}" destId="{C19FEFF1-D082-4B77-A1C0-CBC4B9F01FA6}" srcOrd="0" destOrd="0" presId="urn:microsoft.com/office/officeart/2005/8/layout/vList2"/>
    <dgm:cxn modelId="{2F50E6D6-C02B-4037-B494-5D3057BAFAF3}" srcId="{9E0B4FF8-9CD9-4FD6-83DC-F9DBB2B0699D}" destId="{2F027C91-CDBA-43B7-92BB-276F436B8E20}" srcOrd="5" destOrd="0" parTransId="{6CBA9D5C-E4CE-4856-A0FA-65D0EAEDA203}" sibTransId="{170EF09E-068A-4591-A73A-3380DE352F37}"/>
    <dgm:cxn modelId="{3E8786E9-B44E-4E4A-A6F5-540088BBF574}" srcId="{9E0B4FF8-9CD9-4FD6-83DC-F9DBB2B0699D}" destId="{084D5F1B-5BC7-414C-9AC1-03B9D9D82A58}" srcOrd="2" destOrd="0" parTransId="{E089708F-6AAA-46CB-B0AD-8ABBEE4DC0DF}" sibTransId="{07C04275-357D-44C6-88A9-F2D734890B4C}"/>
    <dgm:cxn modelId="{4FAB27ED-28D8-42D1-9FA3-0A4E24C11F1F}" srcId="{9E0B4FF8-9CD9-4FD6-83DC-F9DBB2B0699D}" destId="{3D7EC8FD-21A1-4C5A-912F-C1642AC6B788}" srcOrd="4" destOrd="0" parTransId="{6A43A492-F948-43B2-9BBE-70C403B76070}" sibTransId="{505EDDDF-8419-45DC-8C58-C7C4627AAA4A}"/>
    <dgm:cxn modelId="{385904FD-FC05-44CC-8503-09CF04CF56B8}" type="presParOf" srcId="{ACC7BE40-150E-4BEA-A991-EE5EEE661A95}" destId="{555043D2-1DAD-48E4-B0EF-725783103E6C}" srcOrd="0" destOrd="0" presId="urn:microsoft.com/office/officeart/2005/8/layout/vList2"/>
    <dgm:cxn modelId="{7F35FEF8-9677-4CE2-8B34-D6D75327CD43}" type="presParOf" srcId="{ACC7BE40-150E-4BEA-A991-EE5EEE661A95}" destId="{94B654D0-D4EB-439B-B9ED-808730D28C9C}" srcOrd="1" destOrd="0" presId="urn:microsoft.com/office/officeart/2005/8/layout/vList2"/>
    <dgm:cxn modelId="{D515CE69-B21B-437C-BFB3-0510022BF72B}" type="presParOf" srcId="{ACC7BE40-150E-4BEA-A991-EE5EEE661A95}" destId="{9040B1B3-C4C1-46B6-914A-B703A15737A2}" srcOrd="2" destOrd="0" presId="urn:microsoft.com/office/officeart/2005/8/layout/vList2"/>
    <dgm:cxn modelId="{297365BC-D987-439A-9BDD-D5A92D3D4779}" type="presParOf" srcId="{ACC7BE40-150E-4BEA-A991-EE5EEE661A95}" destId="{34114CCD-94F7-426E-A824-0D5B69FA2DA0}" srcOrd="3" destOrd="0" presId="urn:microsoft.com/office/officeart/2005/8/layout/vList2"/>
    <dgm:cxn modelId="{E3E72A52-504A-4242-B84B-55EB90E96753}" type="presParOf" srcId="{ACC7BE40-150E-4BEA-A991-EE5EEE661A95}" destId="{3991C7EF-F41F-440D-B0C2-BBDD5D773A32}" srcOrd="4" destOrd="0" presId="urn:microsoft.com/office/officeart/2005/8/layout/vList2"/>
    <dgm:cxn modelId="{E63053F3-CE94-4CB0-B13B-98D61E8FC3AA}" type="presParOf" srcId="{ACC7BE40-150E-4BEA-A991-EE5EEE661A95}" destId="{0863FBDB-97C6-4A15-ADC7-4B65CF4E0227}" srcOrd="5" destOrd="0" presId="urn:microsoft.com/office/officeart/2005/8/layout/vList2"/>
    <dgm:cxn modelId="{AE78AB72-95F3-4FBF-9827-8E0646C61452}" type="presParOf" srcId="{ACC7BE40-150E-4BEA-A991-EE5EEE661A95}" destId="{C19FEFF1-D082-4B77-A1C0-CBC4B9F01FA6}" srcOrd="6" destOrd="0" presId="urn:microsoft.com/office/officeart/2005/8/layout/vList2"/>
    <dgm:cxn modelId="{72B1BA41-0125-4044-B67D-B5F4C086B395}" type="presParOf" srcId="{ACC7BE40-150E-4BEA-A991-EE5EEE661A95}" destId="{EB13301C-0210-4A47-88BE-285B17044293}" srcOrd="7" destOrd="0" presId="urn:microsoft.com/office/officeart/2005/8/layout/vList2"/>
    <dgm:cxn modelId="{88828991-6E12-4669-82D6-69625E0B0B58}" type="presParOf" srcId="{ACC7BE40-150E-4BEA-A991-EE5EEE661A95}" destId="{36DA583E-A58A-4A32-924F-D6FB2B6B7AE4}" srcOrd="8" destOrd="0" presId="urn:microsoft.com/office/officeart/2005/8/layout/vList2"/>
    <dgm:cxn modelId="{18E6B038-1935-45D5-87B6-974ECE7221C1}" type="presParOf" srcId="{ACC7BE40-150E-4BEA-A991-EE5EEE661A95}" destId="{6DE4B01F-AABF-41AC-B9E5-CA479ECF43CB}" srcOrd="9" destOrd="0" presId="urn:microsoft.com/office/officeart/2005/8/layout/vList2"/>
    <dgm:cxn modelId="{24B52B54-93B8-4E3B-9E1D-805895311D1C}" type="presParOf" srcId="{ACC7BE40-150E-4BEA-A991-EE5EEE661A95}" destId="{12BF5B50-FB4F-473A-8C03-F69CA650FA1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FAE3B7-0540-45B1-831D-4541405BC52A}"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440B14E-5C67-4F59-BB45-1BF39BC8C7C3}">
      <dgm:prSet/>
      <dgm:spPr/>
      <dgm:t>
        <a:bodyPr/>
        <a:lstStyle/>
        <a:p>
          <a:r>
            <a:rPr lang="it-IT" dirty="0" err="1"/>
            <a:t>NoSQL</a:t>
          </a:r>
          <a:r>
            <a:rPr lang="it-IT" dirty="0"/>
            <a:t> database </a:t>
          </a:r>
          <a:r>
            <a:rPr lang="it-IT" dirty="0" err="1"/>
            <a:t>document-oriented</a:t>
          </a:r>
          <a:r>
            <a:rPr lang="it-IT" dirty="0"/>
            <a:t>.</a:t>
          </a:r>
          <a:endParaRPr lang="en-US" dirty="0"/>
        </a:p>
      </dgm:t>
    </dgm:pt>
    <dgm:pt modelId="{66E09238-A1BC-4ADB-93B0-1225A1F5280F}" type="parTrans" cxnId="{E19F6C7F-9D50-472A-946D-3BB2CABCA94C}">
      <dgm:prSet/>
      <dgm:spPr/>
      <dgm:t>
        <a:bodyPr/>
        <a:lstStyle/>
        <a:p>
          <a:endParaRPr lang="en-US"/>
        </a:p>
      </dgm:t>
    </dgm:pt>
    <dgm:pt modelId="{10757184-BAAD-40E1-9E94-B060F638146E}" type="sibTrans" cxnId="{E19F6C7F-9D50-472A-946D-3BB2CABCA94C}">
      <dgm:prSet/>
      <dgm:spPr/>
      <dgm:t>
        <a:bodyPr/>
        <a:lstStyle/>
        <a:p>
          <a:endParaRPr lang="en-US"/>
        </a:p>
      </dgm:t>
    </dgm:pt>
    <dgm:pt modelId="{E2AE28D2-81B5-40B7-973B-63A05FDE278E}">
      <dgm:prSet/>
      <dgm:spPr/>
      <dgm:t>
        <a:bodyPr/>
        <a:lstStyle/>
        <a:p>
          <a:r>
            <a:rPr lang="it-IT" dirty="0"/>
            <a:t>Stores information in </a:t>
          </a:r>
          <a:r>
            <a:rPr lang="it-IT" dirty="0" err="1"/>
            <a:t>documents</a:t>
          </a:r>
          <a:r>
            <a:rPr lang="it-IT" dirty="0"/>
            <a:t>.</a:t>
          </a:r>
          <a:endParaRPr lang="en-US" dirty="0"/>
        </a:p>
      </dgm:t>
    </dgm:pt>
    <dgm:pt modelId="{F776B103-8E47-469B-8B53-B0321B7D9526}" type="parTrans" cxnId="{4124C46A-80BE-424A-8BEC-572AA0BC7D97}">
      <dgm:prSet/>
      <dgm:spPr/>
      <dgm:t>
        <a:bodyPr/>
        <a:lstStyle/>
        <a:p>
          <a:endParaRPr lang="en-US"/>
        </a:p>
      </dgm:t>
    </dgm:pt>
    <dgm:pt modelId="{F24D7A18-B461-414A-A1CD-CE9A6E22C143}" type="sibTrans" cxnId="{4124C46A-80BE-424A-8BEC-572AA0BC7D97}">
      <dgm:prSet/>
      <dgm:spPr/>
      <dgm:t>
        <a:bodyPr/>
        <a:lstStyle/>
        <a:p>
          <a:endParaRPr lang="en-US"/>
        </a:p>
      </dgm:t>
    </dgm:pt>
    <dgm:pt modelId="{577F644F-8085-41D1-A94B-3DEDCFEB0FE9}">
      <dgm:prSet/>
      <dgm:spPr/>
      <dgm:t>
        <a:bodyPr/>
        <a:lstStyle/>
        <a:p>
          <a:r>
            <a:rPr lang="it-IT" dirty="0" err="1"/>
            <a:t>Uses</a:t>
          </a:r>
          <a:r>
            <a:rPr lang="it-IT" dirty="0"/>
            <a:t> a BSON (</a:t>
          </a:r>
          <a:r>
            <a:rPr lang="it-IT" dirty="0" err="1"/>
            <a:t>Binary</a:t>
          </a:r>
          <a:r>
            <a:rPr lang="it-IT" dirty="0"/>
            <a:t> JSON) format to store data,</a:t>
          </a:r>
          <a:endParaRPr lang="en-US" dirty="0"/>
        </a:p>
      </dgm:t>
    </dgm:pt>
    <dgm:pt modelId="{C013E45D-AF81-488D-8D6C-7DFD7CB88DA1}" type="parTrans" cxnId="{EEE4124C-72D6-4349-9A3C-14D154270065}">
      <dgm:prSet/>
      <dgm:spPr/>
      <dgm:t>
        <a:bodyPr/>
        <a:lstStyle/>
        <a:p>
          <a:endParaRPr lang="en-US"/>
        </a:p>
      </dgm:t>
    </dgm:pt>
    <dgm:pt modelId="{1D7ED98F-A7F3-4A14-B0FE-D950636E55D2}" type="sibTrans" cxnId="{EEE4124C-72D6-4349-9A3C-14D154270065}">
      <dgm:prSet/>
      <dgm:spPr/>
      <dgm:t>
        <a:bodyPr/>
        <a:lstStyle/>
        <a:p>
          <a:endParaRPr lang="en-US"/>
        </a:p>
      </dgm:t>
    </dgm:pt>
    <dgm:pt modelId="{E13343E3-5EFA-435B-9F04-1F8F2202CBC7}">
      <dgm:prSet/>
      <dgm:spPr/>
      <dgm:t>
        <a:bodyPr/>
        <a:lstStyle/>
        <a:p>
          <a:r>
            <a:rPr lang="it-IT" dirty="0"/>
            <a:t>Supports </a:t>
          </a:r>
          <a:r>
            <a:rPr lang="it-IT" dirty="0" err="1"/>
            <a:t>lower</a:t>
          </a:r>
          <a:r>
            <a:rPr lang="it-IT" dirty="0"/>
            <a:t> parse overhead </a:t>
          </a:r>
          <a:r>
            <a:rPr lang="it-IT" dirty="0" err="1"/>
            <a:t>than</a:t>
          </a:r>
          <a:r>
            <a:rPr lang="it-IT" dirty="0"/>
            <a:t> JSON.</a:t>
          </a:r>
          <a:endParaRPr lang="en-US" dirty="0"/>
        </a:p>
      </dgm:t>
    </dgm:pt>
    <dgm:pt modelId="{91FDC6CF-676D-4139-9EDB-8E274DA2E4D7}" type="parTrans" cxnId="{7642340A-0B9B-4D3E-8A4C-1290FE953357}">
      <dgm:prSet/>
      <dgm:spPr/>
      <dgm:t>
        <a:bodyPr/>
        <a:lstStyle/>
        <a:p>
          <a:endParaRPr lang="en-US"/>
        </a:p>
      </dgm:t>
    </dgm:pt>
    <dgm:pt modelId="{13A35265-5B01-4149-8919-CD929EA4C29E}" type="sibTrans" cxnId="{7642340A-0B9B-4D3E-8A4C-1290FE953357}">
      <dgm:prSet/>
      <dgm:spPr/>
      <dgm:t>
        <a:bodyPr/>
        <a:lstStyle/>
        <a:p>
          <a:endParaRPr lang="en-US"/>
        </a:p>
      </dgm:t>
    </dgm:pt>
    <dgm:pt modelId="{BA3C877A-C428-4BBE-942A-DF9EB95C5945}">
      <dgm:prSet/>
      <dgm:spPr/>
      <dgm:t>
        <a:bodyPr/>
        <a:lstStyle/>
        <a:p>
          <a:r>
            <a:rPr lang="it-IT" dirty="0"/>
            <a:t>No </a:t>
          </a:r>
          <a:r>
            <a:rPr lang="it-IT" dirty="0" err="1"/>
            <a:t>structural</a:t>
          </a:r>
          <a:r>
            <a:rPr lang="it-IT" dirty="0"/>
            <a:t> </a:t>
          </a:r>
          <a:r>
            <a:rPr lang="it-IT" dirty="0" err="1"/>
            <a:t>limit</a:t>
          </a:r>
          <a:r>
            <a:rPr lang="it-IT" dirty="0"/>
            <a:t> on data </a:t>
          </a:r>
          <a:r>
            <a:rPr lang="it-IT" dirty="0" err="1"/>
            <a:t>memorization</a:t>
          </a:r>
          <a:r>
            <a:rPr lang="it-IT" dirty="0"/>
            <a:t>.</a:t>
          </a:r>
          <a:endParaRPr lang="en-US" dirty="0"/>
        </a:p>
      </dgm:t>
    </dgm:pt>
    <dgm:pt modelId="{6836781C-602F-4895-90B1-6110375CD173}" type="parTrans" cxnId="{B6ED5072-63A0-42EF-A123-835F71D71735}">
      <dgm:prSet/>
      <dgm:spPr/>
      <dgm:t>
        <a:bodyPr/>
        <a:lstStyle/>
        <a:p>
          <a:endParaRPr lang="en-US"/>
        </a:p>
      </dgm:t>
    </dgm:pt>
    <dgm:pt modelId="{0780AAE2-6354-46C4-87E5-A8F353C68E79}" type="sibTrans" cxnId="{B6ED5072-63A0-42EF-A123-835F71D71735}">
      <dgm:prSet/>
      <dgm:spPr/>
      <dgm:t>
        <a:bodyPr/>
        <a:lstStyle/>
        <a:p>
          <a:endParaRPr lang="en-US"/>
        </a:p>
      </dgm:t>
    </dgm:pt>
    <dgm:pt modelId="{718288B2-ACE8-4BDD-8681-913544C52618}">
      <dgm:prSet/>
      <dgm:spPr/>
      <dgm:t>
        <a:bodyPr/>
        <a:lstStyle/>
        <a:p>
          <a:r>
            <a:rPr lang="it-IT" dirty="0" err="1"/>
            <a:t>Flexible</a:t>
          </a:r>
          <a:r>
            <a:rPr lang="it-IT" dirty="0"/>
            <a:t> schema:</a:t>
          </a:r>
          <a:endParaRPr lang="en-US" dirty="0"/>
        </a:p>
      </dgm:t>
    </dgm:pt>
    <dgm:pt modelId="{B18757FC-D38B-4E19-8659-FEE088B79373}" type="parTrans" cxnId="{2F824539-55CF-4FDB-928B-4431C517F826}">
      <dgm:prSet/>
      <dgm:spPr/>
      <dgm:t>
        <a:bodyPr/>
        <a:lstStyle/>
        <a:p>
          <a:endParaRPr lang="en-US"/>
        </a:p>
      </dgm:t>
    </dgm:pt>
    <dgm:pt modelId="{608A0B12-610D-4F41-899C-5B0D497C44F6}" type="sibTrans" cxnId="{2F824539-55CF-4FDB-928B-4431C517F826}">
      <dgm:prSet/>
      <dgm:spPr/>
      <dgm:t>
        <a:bodyPr/>
        <a:lstStyle/>
        <a:p>
          <a:endParaRPr lang="en-US"/>
        </a:p>
      </dgm:t>
    </dgm:pt>
    <dgm:pt modelId="{301B205F-E843-47E8-B54B-0F6E15B32179}">
      <dgm:prSet/>
      <dgm:spPr/>
      <dgm:t>
        <a:bodyPr/>
        <a:lstStyle/>
        <a:p>
          <a:r>
            <a:rPr lang="it-IT" dirty="0"/>
            <a:t>Not </a:t>
          </a:r>
          <a:r>
            <a:rPr lang="it-IT" dirty="0" err="1"/>
            <a:t>all</a:t>
          </a:r>
          <a:r>
            <a:rPr lang="it-IT" dirty="0"/>
            <a:t> </a:t>
          </a:r>
          <a:r>
            <a:rPr lang="it-IT" dirty="0" err="1"/>
            <a:t>documents</a:t>
          </a:r>
          <a:r>
            <a:rPr lang="it-IT" dirty="0"/>
            <a:t> in a </a:t>
          </a:r>
          <a:r>
            <a:rPr lang="it-IT" dirty="0" err="1"/>
            <a:t>collection</a:t>
          </a:r>
          <a:r>
            <a:rPr lang="it-IT" dirty="0"/>
            <a:t> are </a:t>
          </a:r>
          <a:r>
            <a:rPr lang="it-IT" dirty="0" err="1"/>
            <a:t>required</a:t>
          </a:r>
          <a:r>
            <a:rPr lang="it-IT" dirty="0"/>
            <a:t> to </a:t>
          </a:r>
          <a:r>
            <a:rPr lang="it-IT" dirty="0" err="1"/>
            <a:t>have</a:t>
          </a:r>
          <a:r>
            <a:rPr lang="it-IT" dirty="0"/>
            <a:t> the </a:t>
          </a:r>
          <a:r>
            <a:rPr lang="it-IT" dirty="0" err="1"/>
            <a:t>same</a:t>
          </a:r>
          <a:r>
            <a:rPr lang="it-IT" dirty="0"/>
            <a:t> fields.</a:t>
          </a:r>
          <a:endParaRPr lang="en-US" dirty="0"/>
        </a:p>
      </dgm:t>
    </dgm:pt>
    <dgm:pt modelId="{CC61050C-B795-4778-BB61-872E36F1E37F}" type="parTrans" cxnId="{704BBA0A-087A-414E-842D-0850D277A26A}">
      <dgm:prSet/>
      <dgm:spPr/>
      <dgm:t>
        <a:bodyPr/>
        <a:lstStyle/>
        <a:p>
          <a:endParaRPr lang="en-US"/>
        </a:p>
      </dgm:t>
    </dgm:pt>
    <dgm:pt modelId="{F14AA2B6-88EB-4D1B-94A0-699B6F456ABE}" type="sibTrans" cxnId="{704BBA0A-087A-414E-842D-0850D277A26A}">
      <dgm:prSet/>
      <dgm:spPr/>
      <dgm:t>
        <a:bodyPr/>
        <a:lstStyle/>
        <a:p>
          <a:endParaRPr lang="en-US"/>
        </a:p>
      </dgm:t>
    </dgm:pt>
    <dgm:pt modelId="{80507159-2A96-4B03-8C0F-7C10AD1FA035}">
      <dgm:prSet/>
      <dgm:spPr/>
      <dgm:t>
        <a:bodyPr/>
        <a:lstStyle/>
        <a:p>
          <a:r>
            <a:rPr lang="it-IT" dirty="0" err="1"/>
            <a:t>Easily</a:t>
          </a:r>
          <a:r>
            <a:rPr lang="it-IT" dirty="0"/>
            <a:t> </a:t>
          </a:r>
          <a:r>
            <a:rPr lang="it-IT" dirty="0" err="1"/>
            <a:t>adaptation</a:t>
          </a:r>
          <a:r>
            <a:rPr lang="it-IT" dirty="0"/>
            <a:t>:</a:t>
          </a:r>
          <a:endParaRPr lang="en-US" dirty="0"/>
        </a:p>
      </dgm:t>
    </dgm:pt>
    <dgm:pt modelId="{C2EA1734-CB97-4DF7-860D-CF3CE4C17B01}" type="parTrans" cxnId="{A934AC51-9435-4D0E-995F-F0EBA8842325}">
      <dgm:prSet/>
      <dgm:spPr/>
      <dgm:t>
        <a:bodyPr/>
        <a:lstStyle/>
        <a:p>
          <a:endParaRPr lang="en-US"/>
        </a:p>
      </dgm:t>
    </dgm:pt>
    <dgm:pt modelId="{AC976BBF-3F3D-4CCE-8EF4-627A043540BB}" type="sibTrans" cxnId="{A934AC51-9435-4D0E-995F-F0EBA8842325}">
      <dgm:prSet/>
      <dgm:spPr/>
      <dgm:t>
        <a:bodyPr/>
        <a:lstStyle/>
        <a:p>
          <a:endParaRPr lang="en-US"/>
        </a:p>
      </dgm:t>
    </dgm:pt>
    <dgm:pt modelId="{99581B71-559B-4AC3-9073-51EFC1B55684}">
      <dgm:prSet/>
      <dgm:spPr/>
      <dgm:t>
        <a:bodyPr/>
        <a:lstStyle/>
        <a:p>
          <a:r>
            <a:rPr lang="it-IT"/>
            <a:t>It’s possible to add, remove o modify fields without having to make changes to the collection schema.</a:t>
          </a:r>
          <a:endParaRPr lang="en-US"/>
        </a:p>
      </dgm:t>
    </dgm:pt>
    <dgm:pt modelId="{ADF7C9B4-7EF4-4BDC-94A7-775C717DC15E}" type="parTrans" cxnId="{E586916F-731C-4BB3-AE68-D7A6F954A848}">
      <dgm:prSet/>
      <dgm:spPr/>
      <dgm:t>
        <a:bodyPr/>
        <a:lstStyle/>
        <a:p>
          <a:endParaRPr lang="en-US"/>
        </a:p>
      </dgm:t>
    </dgm:pt>
    <dgm:pt modelId="{9EFEC2EB-2495-4AE7-AB27-1C5B52E0BCFA}" type="sibTrans" cxnId="{E586916F-731C-4BB3-AE68-D7A6F954A848}">
      <dgm:prSet/>
      <dgm:spPr/>
      <dgm:t>
        <a:bodyPr/>
        <a:lstStyle/>
        <a:p>
          <a:endParaRPr lang="en-US"/>
        </a:p>
      </dgm:t>
    </dgm:pt>
    <dgm:pt modelId="{3D6BAA8D-105D-4DB7-8A83-04867D31EAA7}" type="pres">
      <dgm:prSet presAssocID="{99FAE3B7-0540-45B1-831D-4541405BC52A}" presName="diagram" presStyleCnt="0">
        <dgm:presLayoutVars>
          <dgm:dir/>
          <dgm:resizeHandles val="exact"/>
        </dgm:presLayoutVars>
      </dgm:prSet>
      <dgm:spPr/>
    </dgm:pt>
    <dgm:pt modelId="{19C863CA-7E8B-444D-8F9B-CD437E0A9496}" type="pres">
      <dgm:prSet presAssocID="{1440B14E-5C67-4F59-BB45-1BF39BC8C7C3}" presName="node" presStyleLbl="node1" presStyleIdx="0" presStyleCnt="6">
        <dgm:presLayoutVars>
          <dgm:bulletEnabled val="1"/>
        </dgm:presLayoutVars>
      </dgm:prSet>
      <dgm:spPr/>
    </dgm:pt>
    <dgm:pt modelId="{A2154545-8A4A-4473-BCF4-3660104E5327}" type="pres">
      <dgm:prSet presAssocID="{10757184-BAAD-40E1-9E94-B060F638146E}" presName="sibTrans" presStyleCnt="0"/>
      <dgm:spPr/>
    </dgm:pt>
    <dgm:pt modelId="{64815E44-8DB3-4B38-99F5-D9747697F592}" type="pres">
      <dgm:prSet presAssocID="{E2AE28D2-81B5-40B7-973B-63A05FDE278E}" presName="node" presStyleLbl="node1" presStyleIdx="1" presStyleCnt="6">
        <dgm:presLayoutVars>
          <dgm:bulletEnabled val="1"/>
        </dgm:presLayoutVars>
      </dgm:prSet>
      <dgm:spPr/>
    </dgm:pt>
    <dgm:pt modelId="{020FF42B-8734-4A7D-82A2-9934776C2954}" type="pres">
      <dgm:prSet presAssocID="{F24D7A18-B461-414A-A1CD-CE9A6E22C143}" presName="sibTrans" presStyleCnt="0"/>
      <dgm:spPr/>
    </dgm:pt>
    <dgm:pt modelId="{9DEA333C-F7D7-4507-A4F5-D083526FF619}" type="pres">
      <dgm:prSet presAssocID="{577F644F-8085-41D1-A94B-3DEDCFEB0FE9}" presName="node" presStyleLbl="node1" presStyleIdx="2" presStyleCnt="6">
        <dgm:presLayoutVars>
          <dgm:bulletEnabled val="1"/>
        </dgm:presLayoutVars>
      </dgm:prSet>
      <dgm:spPr/>
    </dgm:pt>
    <dgm:pt modelId="{1D96AFD3-777D-451D-9EBD-CA14E79C76DB}" type="pres">
      <dgm:prSet presAssocID="{1D7ED98F-A7F3-4A14-B0FE-D950636E55D2}" presName="sibTrans" presStyleCnt="0"/>
      <dgm:spPr/>
    </dgm:pt>
    <dgm:pt modelId="{80BC02B0-9D8E-42CD-85BB-E3C19ECF621C}" type="pres">
      <dgm:prSet presAssocID="{BA3C877A-C428-4BBE-942A-DF9EB95C5945}" presName="node" presStyleLbl="node1" presStyleIdx="3" presStyleCnt="6">
        <dgm:presLayoutVars>
          <dgm:bulletEnabled val="1"/>
        </dgm:presLayoutVars>
      </dgm:prSet>
      <dgm:spPr/>
    </dgm:pt>
    <dgm:pt modelId="{D4FC61D8-7EF9-4ECD-AE4A-003215307081}" type="pres">
      <dgm:prSet presAssocID="{0780AAE2-6354-46C4-87E5-A8F353C68E79}" presName="sibTrans" presStyleCnt="0"/>
      <dgm:spPr/>
    </dgm:pt>
    <dgm:pt modelId="{2C78A9DF-AAB9-4EF9-B31C-75BD60A966B7}" type="pres">
      <dgm:prSet presAssocID="{718288B2-ACE8-4BDD-8681-913544C52618}" presName="node" presStyleLbl="node1" presStyleIdx="4" presStyleCnt="6">
        <dgm:presLayoutVars>
          <dgm:bulletEnabled val="1"/>
        </dgm:presLayoutVars>
      </dgm:prSet>
      <dgm:spPr/>
    </dgm:pt>
    <dgm:pt modelId="{55400FBA-3F56-4F41-9A7D-BAAB7F2AD70F}" type="pres">
      <dgm:prSet presAssocID="{608A0B12-610D-4F41-899C-5B0D497C44F6}" presName="sibTrans" presStyleCnt="0"/>
      <dgm:spPr/>
    </dgm:pt>
    <dgm:pt modelId="{EC0B8E2E-9733-4E25-A270-BCB0C32D2FAB}" type="pres">
      <dgm:prSet presAssocID="{80507159-2A96-4B03-8C0F-7C10AD1FA035}" presName="node" presStyleLbl="node1" presStyleIdx="5" presStyleCnt="6">
        <dgm:presLayoutVars>
          <dgm:bulletEnabled val="1"/>
        </dgm:presLayoutVars>
      </dgm:prSet>
      <dgm:spPr/>
    </dgm:pt>
  </dgm:ptLst>
  <dgm:cxnLst>
    <dgm:cxn modelId="{23103102-0A2D-4323-9578-2A9E46B126FE}" type="presOf" srcId="{BA3C877A-C428-4BBE-942A-DF9EB95C5945}" destId="{80BC02B0-9D8E-42CD-85BB-E3C19ECF621C}" srcOrd="0" destOrd="0" presId="urn:microsoft.com/office/officeart/2005/8/layout/default"/>
    <dgm:cxn modelId="{F141C003-09CA-47F9-AB66-F1C26515F173}" type="presOf" srcId="{99581B71-559B-4AC3-9073-51EFC1B55684}" destId="{EC0B8E2E-9733-4E25-A270-BCB0C32D2FAB}" srcOrd="0" destOrd="1" presId="urn:microsoft.com/office/officeart/2005/8/layout/default"/>
    <dgm:cxn modelId="{7642340A-0B9B-4D3E-8A4C-1290FE953357}" srcId="{577F644F-8085-41D1-A94B-3DEDCFEB0FE9}" destId="{E13343E3-5EFA-435B-9F04-1F8F2202CBC7}" srcOrd="0" destOrd="0" parTransId="{91FDC6CF-676D-4139-9EDB-8E274DA2E4D7}" sibTransId="{13A35265-5B01-4149-8919-CD929EA4C29E}"/>
    <dgm:cxn modelId="{704BBA0A-087A-414E-842D-0850D277A26A}" srcId="{718288B2-ACE8-4BDD-8681-913544C52618}" destId="{301B205F-E843-47E8-B54B-0F6E15B32179}" srcOrd="0" destOrd="0" parTransId="{CC61050C-B795-4778-BB61-872E36F1E37F}" sibTransId="{F14AA2B6-88EB-4D1B-94A0-699B6F456ABE}"/>
    <dgm:cxn modelId="{D76A270E-2DCB-4CB9-8FFA-A0A78E2E0EB3}" type="presOf" srcId="{E13343E3-5EFA-435B-9F04-1F8F2202CBC7}" destId="{9DEA333C-F7D7-4507-A4F5-D083526FF619}" srcOrd="0" destOrd="1" presId="urn:microsoft.com/office/officeart/2005/8/layout/default"/>
    <dgm:cxn modelId="{5FD3F711-F37C-4153-8CA0-B9908A41CDDF}" type="presOf" srcId="{80507159-2A96-4B03-8C0F-7C10AD1FA035}" destId="{EC0B8E2E-9733-4E25-A270-BCB0C32D2FAB}" srcOrd="0" destOrd="0" presId="urn:microsoft.com/office/officeart/2005/8/layout/default"/>
    <dgm:cxn modelId="{2F824539-55CF-4FDB-928B-4431C517F826}" srcId="{99FAE3B7-0540-45B1-831D-4541405BC52A}" destId="{718288B2-ACE8-4BDD-8681-913544C52618}" srcOrd="4" destOrd="0" parTransId="{B18757FC-D38B-4E19-8659-FEE088B79373}" sibTransId="{608A0B12-610D-4F41-899C-5B0D497C44F6}"/>
    <dgm:cxn modelId="{0BA39661-AA66-4D64-AB73-69061B3798C6}" type="presOf" srcId="{301B205F-E843-47E8-B54B-0F6E15B32179}" destId="{2C78A9DF-AAB9-4EF9-B31C-75BD60A966B7}" srcOrd="0" destOrd="1" presId="urn:microsoft.com/office/officeart/2005/8/layout/default"/>
    <dgm:cxn modelId="{5E6DC268-7834-463B-A8C4-3FB78D383C41}" type="presOf" srcId="{718288B2-ACE8-4BDD-8681-913544C52618}" destId="{2C78A9DF-AAB9-4EF9-B31C-75BD60A966B7}" srcOrd="0" destOrd="0" presId="urn:microsoft.com/office/officeart/2005/8/layout/default"/>
    <dgm:cxn modelId="{4124C46A-80BE-424A-8BEC-572AA0BC7D97}" srcId="{99FAE3B7-0540-45B1-831D-4541405BC52A}" destId="{E2AE28D2-81B5-40B7-973B-63A05FDE278E}" srcOrd="1" destOrd="0" parTransId="{F776B103-8E47-469B-8B53-B0321B7D9526}" sibTransId="{F24D7A18-B461-414A-A1CD-CE9A6E22C143}"/>
    <dgm:cxn modelId="{EEE4124C-72D6-4349-9A3C-14D154270065}" srcId="{99FAE3B7-0540-45B1-831D-4541405BC52A}" destId="{577F644F-8085-41D1-A94B-3DEDCFEB0FE9}" srcOrd="2" destOrd="0" parTransId="{C013E45D-AF81-488D-8D6C-7DFD7CB88DA1}" sibTransId="{1D7ED98F-A7F3-4A14-B0FE-D950636E55D2}"/>
    <dgm:cxn modelId="{E586916F-731C-4BB3-AE68-D7A6F954A848}" srcId="{80507159-2A96-4B03-8C0F-7C10AD1FA035}" destId="{99581B71-559B-4AC3-9073-51EFC1B55684}" srcOrd="0" destOrd="0" parTransId="{ADF7C9B4-7EF4-4BDC-94A7-775C717DC15E}" sibTransId="{9EFEC2EB-2495-4AE7-AB27-1C5B52E0BCFA}"/>
    <dgm:cxn modelId="{A934AC51-9435-4D0E-995F-F0EBA8842325}" srcId="{99FAE3B7-0540-45B1-831D-4541405BC52A}" destId="{80507159-2A96-4B03-8C0F-7C10AD1FA035}" srcOrd="5" destOrd="0" parTransId="{C2EA1734-CB97-4DF7-860D-CF3CE4C17B01}" sibTransId="{AC976BBF-3F3D-4CCE-8EF4-627A043540BB}"/>
    <dgm:cxn modelId="{B6ED5072-63A0-42EF-A123-835F71D71735}" srcId="{99FAE3B7-0540-45B1-831D-4541405BC52A}" destId="{BA3C877A-C428-4BBE-942A-DF9EB95C5945}" srcOrd="3" destOrd="0" parTransId="{6836781C-602F-4895-90B1-6110375CD173}" sibTransId="{0780AAE2-6354-46C4-87E5-A8F353C68E79}"/>
    <dgm:cxn modelId="{E19F6C7F-9D50-472A-946D-3BB2CABCA94C}" srcId="{99FAE3B7-0540-45B1-831D-4541405BC52A}" destId="{1440B14E-5C67-4F59-BB45-1BF39BC8C7C3}" srcOrd="0" destOrd="0" parTransId="{66E09238-A1BC-4ADB-93B0-1225A1F5280F}" sibTransId="{10757184-BAAD-40E1-9E94-B060F638146E}"/>
    <dgm:cxn modelId="{A746B594-C848-4840-8362-590129C2CB06}" type="presOf" srcId="{1440B14E-5C67-4F59-BB45-1BF39BC8C7C3}" destId="{19C863CA-7E8B-444D-8F9B-CD437E0A9496}" srcOrd="0" destOrd="0" presId="urn:microsoft.com/office/officeart/2005/8/layout/default"/>
    <dgm:cxn modelId="{C2753FB3-1888-4AA0-866C-FCD3E51BFC66}" type="presOf" srcId="{99FAE3B7-0540-45B1-831D-4541405BC52A}" destId="{3D6BAA8D-105D-4DB7-8A83-04867D31EAA7}" srcOrd="0" destOrd="0" presId="urn:microsoft.com/office/officeart/2005/8/layout/default"/>
    <dgm:cxn modelId="{8F32A3CC-D7C1-4330-89B6-CD9E1DFD2160}" type="presOf" srcId="{577F644F-8085-41D1-A94B-3DEDCFEB0FE9}" destId="{9DEA333C-F7D7-4507-A4F5-D083526FF619}" srcOrd="0" destOrd="0" presId="urn:microsoft.com/office/officeart/2005/8/layout/default"/>
    <dgm:cxn modelId="{5ECDC0E3-B94D-4621-B203-46CF872E65EA}" type="presOf" srcId="{E2AE28D2-81B5-40B7-973B-63A05FDE278E}" destId="{64815E44-8DB3-4B38-99F5-D9747697F592}" srcOrd="0" destOrd="0" presId="urn:microsoft.com/office/officeart/2005/8/layout/default"/>
    <dgm:cxn modelId="{F71E9FAD-B35E-4C1A-9E8D-D66C69CDF896}" type="presParOf" srcId="{3D6BAA8D-105D-4DB7-8A83-04867D31EAA7}" destId="{19C863CA-7E8B-444D-8F9B-CD437E0A9496}" srcOrd="0" destOrd="0" presId="urn:microsoft.com/office/officeart/2005/8/layout/default"/>
    <dgm:cxn modelId="{2C0033B2-A6F2-4E0D-9C7D-6A63918BF4EF}" type="presParOf" srcId="{3D6BAA8D-105D-4DB7-8A83-04867D31EAA7}" destId="{A2154545-8A4A-4473-BCF4-3660104E5327}" srcOrd="1" destOrd="0" presId="urn:microsoft.com/office/officeart/2005/8/layout/default"/>
    <dgm:cxn modelId="{3282274B-E8E2-427B-AC7C-49FB38FBA4FF}" type="presParOf" srcId="{3D6BAA8D-105D-4DB7-8A83-04867D31EAA7}" destId="{64815E44-8DB3-4B38-99F5-D9747697F592}" srcOrd="2" destOrd="0" presId="urn:microsoft.com/office/officeart/2005/8/layout/default"/>
    <dgm:cxn modelId="{C700C9D8-256E-4103-8FBC-67600D7FF73B}" type="presParOf" srcId="{3D6BAA8D-105D-4DB7-8A83-04867D31EAA7}" destId="{020FF42B-8734-4A7D-82A2-9934776C2954}" srcOrd="3" destOrd="0" presId="urn:microsoft.com/office/officeart/2005/8/layout/default"/>
    <dgm:cxn modelId="{7D39F1AF-8DFD-495C-BF02-3234E557E884}" type="presParOf" srcId="{3D6BAA8D-105D-4DB7-8A83-04867D31EAA7}" destId="{9DEA333C-F7D7-4507-A4F5-D083526FF619}" srcOrd="4" destOrd="0" presId="urn:microsoft.com/office/officeart/2005/8/layout/default"/>
    <dgm:cxn modelId="{17AED9EA-6B78-435F-8C68-B6176DB02ECE}" type="presParOf" srcId="{3D6BAA8D-105D-4DB7-8A83-04867D31EAA7}" destId="{1D96AFD3-777D-451D-9EBD-CA14E79C76DB}" srcOrd="5" destOrd="0" presId="urn:microsoft.com/office/officeart/2005/8/layout/default"/>
    <dgm:cxn modelId="{C5DCC16C-029C-445B-AD09-E889D040B507}" type="presParOf" srcId="{3D6BAA8D-105D-4DB7-8A83-04867D31EAA7}" destId="{80BC02B0-9D8E-42CD-85BB-E3C19ECF621C}" srcOrd="6" destOrd="0" presId="urn:microsoft.com/office/officeart/2005/8/layout/default"/>
    <dgm:cxn modelId="{8FEF2394-F2CC-4FA2-94C6-8DFEBB9F15AF}" type="presParOf" srcId="{3D6BAA8D-105D-4DB7-8A83-04867D31EAA7}" destId="{D4FC61D8-7EF9-4ECD-AE4A-003215307081}" srcOrd="7" destOrd="0" presId="urn:microsoft.com/office/officeart/2005/8/layout/default"/>
    <dgm:cxn modelId="{1B5F9576-971F-4847-9796-49DE5E38A786}" type="presParOf" srcId="{3D6BAA8D-105D-4DB7-8A83-04867D31EAA7}" destId="{2C78A9DF-AAB9-4EF9-B31C-75BD60A966B7}" srcOrd="8" destOrd="0" presId="urn:microsoft.com/office/officeart/2005/8/layout/default"/>
    <dgm:cxn modelId="{345158E1-C11F-4254-8978-A77EEBC82E6F}" type="presParOf" srcId="{3D6BAA8D-105D-4DB7-8A83-04867D31EAA7}" destId="{55400FBA-3F56-4F41-9A7D-BAAB7F2AD70F}" srcOrd="9" destOrd="0" presId="urn:microsoft.com/office/officeart/2005/8/layout/default"/>
    <dgm:cxn modelId="{6FED98CC-C23A-4944-B64E-B61C9906BB6E}" type="presParOf" srcId="{3D6BAA8D-105D-4DB7-8A83-04867D31EAA7}" destId="{EC0B8E2E-9733-4E25-A270-BCB0C32D2FA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5E7580-9D40-44F7-8B75-EDBFCA383D1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73A2947-0D31-49B2-BECB-D097CC451284}">
      <dgm:prSet/>
      <dgm:spPr/>
      <dgm:t>
        <a:bodyPr/>
        <a:lstStyle/>
        <a:p>
          <a:r>
            <a:rPr lang="it-IT" dirty="0">
              <a:latin typeface="Times New Roman" panose="02020603050405020304" pitchFamily="18" charset="0"/>
              <a:cs typeface="Times New Roman" panose="02020603050405020304" pitchFamily="18" charset="0"/>
            </a:rPr>
            <a:t>MQL </a:t>
          </a:r>
          <a:r>
            <a:rPr lang="it-IT" dirty="0" err="1">
              <a:latin typeface="Times New Roman" panose="02020603050405020304" pitchFamily="18" charset="0"/>
              <a:cs typeface="Times New Roman" panose="02020603050405020304" pitchFamily="18" charset="0"/>
            </a:rPr>
            <a:t>is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based</a:t>
          </a:r>
          <a:r>
            <a:rPr lang="it-IT" dirty="0">
              <a:latin typeface="Times New Roman" panose="02020603050405020304" pitchFamily="18" charset="0"/>
              <a:cs typeface="Times New Roman" panose="02020603050405020304" pitchFamily="18" charset="0"/>
            </a:rPr>
            <a:t> on JavaScript.</a:t>
          </a:r>
          <a:endParaRPr lang="en-US" dirty="0">
            <a:latin typeface="Times New Roman" panose="02020603050405020304" pitchFamily="18" charset="0"/>
            <a:cs typeface="Times New Roman" panose="02020603050405020304" pitchFamily="18" charset="0"/>
          </a:endParaRPr>
        </a:p>
      </dgm:t>
    </dgm:pt>
    <dgm:pt modelId="{A0A6292A-0118-435C-ADC2-C50A0D46552B}" type="parTrans" cxnId="{D8B9199B-8C14-4058-B835-8867792D5591}">
      <dgm:prSet/>
      <dgm:spPr/>
      <dgm:t>
        <a:bodyPr/>
        <a:lstStyle/>
        <a:p>
          <a:endParaRPr lang="en-US"/>
        </a:p>
      </dgm:t>
    </dgm:pt>
    <dgm:pt modelId="{0DAD41ED-E5E1-44E5-8852-B2428083D112}" type="sibTrans" cxnId="{D8B9199B-8C14-4058-B835-8867792D5591}">
      <dgm:prSet/>
      <dgm:spPr/>
      <dgm:t>
        <a:bodyPr/>
        <a:lstStyle/>
        <a:p>
          <a:endParaRPr lang="en-US"/>
        </a:p>
      </dgm:t>
    </dgm:pt>
    <dgm:pt modelId="{C4518CFE-0461-49BF-8461-102B05198EE3}">
      <dgm:prSet/>
      <dgm:spPr/>
      <dgm:t>
        <a:bodyPr/>
        <a:lstStyle/>
        <a:p>
          <a:r>
            <a:rPr lang="it-IT" dirty="0" err="1">
              <a:latin typeface="Times New Roman" panose="02020603050405020304" pitchFamily="18" charset="0"/>
              <a:cs typeface="Times New Roman" panose="02020603050405020304" pitchFamily="18" charset="0"/>
            </a:rPr>
            <a:t>Allows</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execution</a:t>
          </a:r>
          <a:r>
            <a:rPr lang="it-IT" dirty="0">
              <a:latin typeface="Times New Roman" panose="02020603050405020304" pitchFamily="18" charset="0"/>
              <a:cs typeface="Times New Roman" panose="02020603050405020304" pitchFamily="18" charset="0"/>
            </a:rPr>
            <a:t> of CRUD </a:t>
          </a:r>
          <a:r>
            <a:rPr lang="it-IT" dirty="0" err="1">
              <a:latin typeface="Times New Roman" panose="02020603050405020304" pitchFamily="18" charset="0"/>
              <a:cs typeface="Times New Roman" panose="02020603050405020304" pitchFamily="18" charset="0"/>
            </a:rPr>
            <a:t>operations</a:t>
          </a:r>
          <a:r>
            <a:rPr lang="it-IT" dirty="0">
              <a:latin typeface="Times New Roman" panose="02020603050405020304" pitchFamily="18" charset="0"/>
              <a:cs typeface="Times New Roman" panose="02020603050405020304" pitchFamily="18" charset="0"/>
            </a:rPr>
            <a:t> (Create Read Update Delete) on a database.</a:t>
          </a:r>
          <a:endParaRPr lang="en-US" dirty="0">
            <a:latin typeface="Times New Roman" panose="02020603050405020304" pitchFamily="18" charset="0"/>
            <a:cs typeface="Times New Roman" panose="02020603050405020304" pitchFamily="18" charset="0"/>
          </a:endParaRPr>
        </a:p>
      </dgm:t>
    </dgm:pt>
    <dgm:pt modelId="{FFDF2CF3-648F-4F61-A1B1-53D132511254}" type="parTrans" cxnId="{DBA8346F-0597-437D-AEE1-6AB45D159F47}">
      <dgm:prSet/>
      <dgm:spPr/>
      <dgm:t>
        <a:bodyPr/>
        <a:lstStyle/>
        <a:p>
          <a:endParaRPr lang="en-US"/>
        </a:p>
      </dgm:t>
    </dgm:pt>
    <dgm:pt modelId="{C3A437EA-4A38-4D6C-83E0-07D9D4B5F58D}" type="sibTrans" cxnId="{DBA8346F-0597-437D-AEE1-6AB45D159F47}">
      <dgm:prSet/>
      <dgm:spPr/>
      <dgm:t>
        <a:bodyPr/>
        <a:lstStyle/>
        <a:p>
          <a:endParaRPr lang="en-US"/>
        </a:p>
      </dgm:t>
    </dgm:pt>
    <dgm:pt modelId="{F2BE63B0-054B-40E7-986E-511345B7E396}">
      <dgm:prSet/>
      <dgm:spPr/>
      <dgm:t>
        <a:bodyPr/>
        <a:lstStyle/>
        <a:p>
          <a:r>
            <a:rPr lang="en-US" dirty="0">
              <a:latin typeface="Times New Roman" panose="02020603050405020304" pitchFamily="18" charset="0"/>
              <a:cs typeface="Times New Roman" panose="02020603050405020304" pitchFamily="18" charset="0"/>
            </a:rPr>
            <a:t>Provide powerful aggregation functions, operators to filter, sort, group and arrange data.</a:t>
          </a:r>
        </a:p>
      </dgm:t>
    </dgm:pt>
    <dgm:pt modelId="{17541BD1-F50E-4D53-9B5C-F902E25245C5}" type="parTrans" cxnId="{86EAB74B-49FC-4111-B746-90CF57CBB9C3}">
      <dgm:prSet/>
      <dgm:spPr/>
      <dgm:t>
        <a:bodyPr/>
        <a:lstStyle/>
        <a:p>
          <a:endParaRPr lang="it-IT"/>
        </a:p>
      </dgm:t>
    </dgm:pt>
    <dgm:pt modelId="{E561FD80-6318-4341-88A3-9FDA71C76293}" type="sibTrans" cxnId="{86EAB74B-49FC-4111-B746-90CF57CBB9C3}">
      <dgm:prSet/>
      <dgm:spPr/>
      <dgm:t>
        <a:bodyPr/>
        <a:lstStyle/>
        <a:p>
          <a:endParaRPr lang="it-IT"/>
        </a:p>
      </dgm:t>
    </dgm:pt>
    <dgm:pt modelId="{0980579D-8DE5-4587-AF64-F5DAC31E348B}" type="pres">
      <dgm:prSet presAssocID="{065E7580-9D40-44F7-8B75-EDBFCA383D1A}" presName="hierChild1" presStyleCnt="0">
        <dgm:presLayoutVars>
          <dgm:chPref val="1"/>
          <dgm:dir/>
          <dgm:animOne val="branch"/>
          <dgm:animLvl val="lvl"/>
          <dgm:resizeHandles/>
        </dgm:presLayoutVars>
      </dgm:prSet>
      <dgm:spPr/>
    </dgm:pt>
    <dgm:pt modelId="{F05E2974-ABD7-451A-AC84-C86C337B844C}" type="pres">
      <dgm:prSet presAssocID="{B73A2947-0D31-49B2-BECB-D097CC451284}" presName="hierRoot1" presStyleCnt="0"/>
      <dgm:spPr/>
    </dgm:pt>
    <dgm:pt modelId="{5B13135C-1CB6-4EC4-ACF1-79E9179DBEFB}" type="pres">
      <dgm:prSet presAssocID="{B73A2947-0D31-49B2-BECB-D097CC451284}" presName="composite" presStyleCnt="0"/>
      <dgm:spPr/>
    </dgm:pt>
    <dgm:pt modelId="{01561FAC-15C6-468D-BAB3-2ABFC138BC17}" type="pres">
      <dgm:prSet presAssocID="{B73A2947-0D31-49B2-BECB-D097CC451284}" presName="background" presStyleLbl="node0" presStyleIdx="0" presStyleCnt="3"/>
      <dgm:spPr/>
    </dgm:pt>
    <dgm:pt modelId="{FC53FD88-B47C-4B33-9C13-C48F6B503869}" type="pres">
      <dgm:prSet presAssocID="{B73A2947-0D31-49B2-BECB-D097CC451284}" presName="text" presStyleLbl="fgAcc0" presStyleIdx="0" presStyleCnt="3">
        <dgm:presLayoutVars>
          <dgm:chPref val="3"/>
        </dgm:presLayoutVars>
      </dgm:prSet>
      <dgm:spPr/>
    </dgm:pt>
    <dgm:pt modelId="{9CE06F29-6DDF-493B-AAB5-E7DC9F35340A}" type="pres">
      <dgm:prSet presAssocID="{B73A2947-0D31-49B2-BECB-D097CC451284}" presName="hierChild2" presStyleCnt="0"/>
      <dgm:spPr/>
    </dgm:pt>
    <dgm:pt modelId="{284D0964-B024-4435-91F0-D42452F7DCCC}" type="pres">
      <dgm:prSet presAssocID="{C4518CFE-0461-49BF-8461-102B05198EE3}" presName="hierRoot1" presStyleCnt="0"/>
      <dgm:spPr/>
    </dgm:pt>
    <dgm:pt modelId="{3AEB4368-0885-489A-9B4E-3B4DF644E9CF}" type="pres">
      <dgm:prSet presAssocID="{C4518CFE-0461-49BF-8461-102B05198EE3}" presName="composite" presStyleCnt="0"/>
      <dgm:spPr/>
    </dgm:pt>
    <dgm:pt modelId="{AACAC299-D8E4-4D81-A23B-73CCE8FE314A}" type="pres">
      <dgm:prSet presAssocID="{C4518CFE-0461-49BF-8461-102B05198EE3}" presName="background" presStyleLbl="node0" presStyleIdx="1" presStyleCnt="3"/>
      <dgm:spPr/>
    </dgm:pt>
    <dgm:pt modelId="{82C71F14-B3EA-4C8B-83F6-2D6CEE9F79BE}" type="pres">
      <dgm:prSet presAssocID="{C4518CFE-0461-49BF-8461-102B05198EE3}" presName="text" presStyleLbl="fgAcc0" presStyleIdx="1" presStyleCnt="3">
        <dgm:presLayoutVars>
          <dgm:chPref val="3"/>
        </dgm:presLayoutVars>
      </dgm:prSet>
      <dgm:spPr/>
    </dgm:pt>
    <dgm:pt modelId="{454DCF37-79E5-452B-A813-838BFD09D9B7}" type="pres">
      <dgm:prSet presAssocID="{C4518CFE-0461-49BF-8461-102B05198EE3}" presName="hierChild2" presStyleCnt="0"/>
      <dgm:spPr/>
    </dgm:pt>
    <dgm:pt modelId="{4FDACD0F-BD35-4577-A923-466FB0E53124}" type="pres">
      <dgm:prSet presAssocID="{F2BE63B0-054B-40E7-986E-511345B7E396}" presName="hierRoot1" presStyleCnt="0"/>
      <dgm:spPr/>
    </dgm:pt>
    <dgm:pt modelId="{13B869A1-32B8-4A2D-82BF-24497E637213}" type="pres">
      <dgm:prSet presAssocID="{F2BE63B0-054B-40E7-986E-511345B7E396}" presName="composite" presStyleCnt="0"/>
      <dgm:spPr/>
    </dgm:pt>
    <dgm:pt modelId="{1E5097F8-C9A3-4945-8231-E1258AAEE6D0}" type="pres">
      <dgm:prSet presAssocID="{F2BE63B0-054B-40E7-986E-511345B7E396}" presName="background" presStyleLbl="node0" presStyleIdx="2" presStyleCnt="3"/>
      <dgm:spPr/>
    </dgm:pt>
    <dgm:pt modelId="{85F269A9-7342-40D6-BF17-98B6CC1787B3}" type="pres">
      <dgm:prSet presAssocID="{F2BE63B0-054B-40E7-986E-511345B7E396}" presName="text" presStyleLbl="fgAcc0" presStyleIdx="2" presStyleCnt="3">
        <dgm:presLayoutVars>
          <dgm:chPref val="3"/>
        </dgm:presLayoutVars>
      </dgm:prSet>
      <dgm:spPr/>
    </dgm:pt>
    <dgm:pt modelId="{9ED8C7A8-835B-48BE-9653-7D7206AA2600}" type="pres">
      <dgm:prSet presAssocID="{F2BE63B0-054B-40E7-986E-511345B7E396}" presName="hierChild2" presStyleCnt="0"/>
      <dgm:spPr/>
    </dgm:pt>
  </dgm:ptLst>
  <dgm:cxnLst>
    <dgm:cxn modelId="{BE4E7B02-C7BA-4B19-80F8-2B9F4100B40F}" type="presOf" srcId="{065E7580-9D40-44F7-8B75-EDBFCA383D1A}" destId="{0980579D-8DE5-4587-AF64-F5DAC31E348B}" srcOrd="0" destOrd="0" presId="urn:microsoft.com/office/officeart/2005/8/layout/hierarchy1"/>
    <dgm:cxn modelId="{DF78E16A-27DC-4BD8-8355-2873DA82428B}" type="presOf" srcId="{C4518CFE-0461-49BF-8461-102B05198EE3}" destId="{82C71F14-B3EA-4C8B-83F6-2D6CEE9F79BE}" srcOrd="0" destOrd="0" presId="urn:microsoft.com/office/officeart/2005/8/layout/hierarchy1"/>
    <dgm:cxn modelId="{86EAB74B-49FC-4111-B746-90CF57CBB9C3}" srcId="{065E7580-9D40-44F7-8B75-EDBFCA383D1A}" destId="{F2BE63B0-054B-40E7-986E-511345B7E396}" srcOrd="2" destOrd="0" parTransId="{17541BD1-F50E-4D53-9B5C-F902E25245C5}" sibTransId="{E561FD80-6318-4341-88A3-9FDA71C76293}"/>
    <dgm:cxn modelId="{DBA8346F-0597-437D-AEE1-6AB45D159F47}" srcId="{065E7580-9D40-44F7-8B75-EDBFCA383D1A}" destId="{C4518CFE-0461-49BF-8461-102B05198EE3}" srcOrd="1" destOrd="0" parTransId="{FFDF2CF3-648F-4F61-A1B1-53D132511254}" sibTransId="{C3A437EA-4A38-4D6C-83E0-07D9D4B5F58D}"/>
    <dgm:cxn modelId="{6A3BD256-5D2F-4A27-9A62-24960F8D33B4}" type="presOf" srcId="{F2BE63B0-054B-40E7-986E-511345B7E396}" destId="{85F269A9-7342-40D6-BF17-98B6CC1787B3}" srcOrd="0" destOrd="0" presId="urn:microsoft.com/office/officeart/2005/8/layout/hierarchy1"/>
    <dgm:cxn modelId="{D8B9199B-8C14-4058-B835-8867792D5591}" srcId="{065E7580-9D40-44F7-8B75-EDBFCA383D1A}" destId="{B73A2947-0D31-49B2-BECB-D097CC451284}" srcOrd="0" destOrd="0" parTransId="{A0A6292A-0118-435C-ADC2-C50A0D46552B}" sibTransId="{0DAD41ED-E5E1-44E5-8852-B2428083D112}"/>
    <dgm:cxn modelId="{30F574AF-B18A-4253-A10D-19C0A6BDC247}" type="presOf" srcId="{B73A2947-0D31-49B2-BECB-D097CC451284}" destId="{FC53FD88-B47C-4B33-9C13-C48F6B503869}" srcOrd="0" destOrd="0" presId="urn:microsoft.com/office/officeart/2005/8/layout/hierarchy1"/>
    <dgm:cxn modelId="{C84D5601-C170-499C-BC37-990416A42C56}" type="presParOf" srcId="{0980579D-8DE5-4587-AF64-F5DAC31E348B}" destId="{F05E2974-ABD7-451A-AC84-C86C337B844C}" srcOrd="0" destOrd="0" presId="urn:microsoft.com/office/officeart/2005/8/layout/hierarchy1"/>
    <dgm:cxn modelId="{0F6C13EC-81D8-4525-BD57-0425360F2124}" type="presParOf" srcId="{F05E2974-ABD7-451A-AC84-C86C337B844C}" destId="{5B13135C-1CB6-4EC4-ACF1-79E9179DBEFB}" srcOrd="0" destOrd="0" presId="urn:microsoft.com/office/officeart/2005/8/layout/hierarchy1"/>
    <dgm:cxn modelId="{B9AFD304-87D9-4243-8840-C55BB7411D2F}" type="presParOf" srcId="{5B13135C-1CB6-4EC4-ACF1-79E9179DBEFB}" destId="{01561FAC-15C6-468D-BAB3-2ABFC138BC17}" srcOrd="0" destOrd="0" presId="urn:microsoft.com/office/officeart/2005/8/layout/hierarchy1"/>
    <dgm:cxn modelId="{1B318E71-600C-40DE-B1B8-49C9D9B58B79}" type="presParOf" srcId="{5B13135C-1CB6-4EC4-ACF1-79E9179DBEFB}" destId="{FC53FD88-B47C-4B33-9C13-C48F6B503869}" srcOrd="1" destOrd="0" presId="urn:microsoft.com/office/officeart/2005/8/layout/hierarchy1"/>
    <dgm:cxn modelId="{109826B9-C9D8-4E86-BECE-A91AD6795C84}" type="presParOf" srcId="{F05E2974-ABD7-451A-AC84-C86C337B844C}" destId="{9CE06F29-6DDF-493B-AAB5-E7DC9F35340A}" srcOrd="1" destOrd="0" presId="urn:microsoft.com/office/officeart/2005/8/layout/hierarchy1"/>
    <dgm:cxn modelId="{A5506112-ADE2-4665-B21B-20F61D3BE8FA}" type="presParOf" srcId="{0980579D-8DE5-4587-AF64-F5DAC31E348B}" destId="{284D0964-B024-4435-91F0-D42452F7DCCC}" srcOrd="1" destOrd="0" presId="urn:microsoft.com/office/officeart/2005/8/layout/hierarchy1"/>
    <dgm:cxn modelId="{A2FB2972-6382-4A86-856B-9A19FB83DFEB}" type="presParOf" srcId="{284D0964-B024-4435-91F0-D42452F7DCCC}" destId="{3AEB4368-0885-489A-9B4E-3B4DF644E9CF}" srcOrd="0" destOrd="0" presId="urn:microsoft.com/office/officeart/2005/8/layout/hierarchy1"/>
    <dgm:cxn modelId="{E85978D4-8CD1-4AB4-AEE4-2A29B4A9A133}" type="presParOf" srcId="{3AEB4368-0885-489A-9B4E-3B4DF644E9CF}" destId="{AACAC299-D8E4-4D81-A23B-73CCE8FE314A}" srcOrd="0" destOrd="0" presId="urn:microsoft.com/office/officeart/2005/8/layout/hierarchy1"/>
    <dgm:cxn modelId="{DE6432E6-03C9-43A6-8E8D-D0645501C2A3}" type="presParOf" srcId="{3AEB4368-0885-489A-9B4E-3B4DF644E9CF}" destId="{82C71F14-B3EA-4C8B-83F6-2D6CEE9F79BE}" srcOrd="1" destOrd="0" presId="urn:microsoft.com/office/officeart/2005/8/layout/hierarchy1"/>
    <dgm:cxn modelId="{B027CABC-77B7-4C7C-B5D5-FDD94B08FB9C}" type="presParOf" srcId="{284D0964-B024-4435-91F0-D42452F7DCCC}" destId="{454DCF37-79E5-452B-A813-838BFD09D9B7}" srcOrd="1" destOrd="0" presId="urn:microsoft.com/office/officeart/2005/8/layout/hierarchy1"/>
    <dgm:cxn modelId="{31F0A396-829D-44E1-A98E-9298A351240F}" type="presParOf" srcId="{0980579D-8DE5-4587-AF64-F5DAC31E348B}" destId="{4FDACD0F-BD35-4577-A923-466FB0E53124}" srcOrd="2" destOrd="0" presId="urn:microsoft.com/office/officeart/2005/8/layout/hierarchy1"/>
    <dgm:cxn modelId="{596627F8-BE66-4DB8-9C1F-EE35CBC123BE}" type="presParOf" srcId="{4FDACD0F-BD35-4577-A923-466FB0E53124}" destId="{13B869A1-32B8-4A2D-82BF-24497E637213}" srcOrd="0" destOrd="0" presId="urn:microsoft.com/office/officeart/2005/8/layout/hierarchy1"/>
    <dgm:cxn modelId="{0A892666-D058-48F9-A9DB-F891EB665C3E}" type="presParOf" srcId="{13B869A1-32B8-4A2D-82BF-24497E637213}" destId="{1E5097F8-C9A3-4945-8231-E1258AAEE6D0}" srcOrd="0" destOrd="0" presId="urn:microsoft.com/office/officeart/2005/8/layout/hierarchy1"/>
    <dgm:cxn modelId="{7BB42EED-41A3-4679-B871-17167719190D}" type="presParOf" srcId="{13B869A1-32B8-4A2D-82BF-24497E637213}" destId="{85F269A9-7342-40D6-BF17-98B6CC1787B3}" srcOrd="1" destOrd="0" presId="urn:microsoft.com/office/officeart/2005/8/layout/hierarchy1"/>
    <dgm:cxn modelId="{21B88307-DEA1-45C7-8758-4C2C9064BBCD}" type="presParOf" srcId="{4FDACD0F-BD35-4577-A923-466FB0E53124}" destId="{9ED8C7A8-835B-48BE-9653-7D7206AA26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FA2928-3D41-412A-84E2-0ED5C61D5E1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1A4025A-E9BA-46F6-AA88-89F10F6F13F5}">
      <dgm:prSet/>
      <dgm:spPr/>
      <dgm:t>
        <a:bodyPr/>
        <a:lstStyle/>
        <a:p>
          <a:r>
            <a:rPr lang="it-IT" dirty="0" err="1">
              <a:latin typeface="Times New Roman" panose="02020603050405020304" pitchFamily="18" charset="0"/>
              <a:cs typeface="Times New Roman" panose="02020603050405020304" pitchFamily="18" charset="0"/>
            </a:rPr>
            <a:t>Logical</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operators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return</a:t>
          </a:r>
          <a:r>
            <a:rPr lang="it-IT" dirty="0">
              <a:latin typeface="Times New Roman" panose="02020603050405020304" pitchFamily="18" charset="0"/>
              <a:cs typeface="Times New Roman" panose="02020603050405020304" pitchFamily="18" charset="0"/>
            </a:rPr>
            <a:t> data </a:t>
          </a:r>
          <a:r>
            <a:rPr lang="it-IT" dirty="0" err="1">
              <a:latin typeface="Times New Roman" panose="02020603050405020304" pitchFamily="18" charset="0"/>
              <a:cs typeface="Times New Roman" panose="02020603050405020304" pitchFamily="18" charset="0"/>
            </a:rPr>
            <a:t>based</a:t>
          </a:r>
          <a:r>
            <a:rPr lang="it-IT" dirty="0">
              <a:latin typeface="Times New Roman" panose="02020603050405020304" pitchFamily="18" charset="0"/>
              <a:cs typeface="Times New Roman" panose="02020603050405020304" pitchFamily="18" charset="0"/>
            </a:rPr>
            <a:t> on </a:t>
          </a:r>
          <a:r>
            <a:rPr lang="it-IT" dirty="0" err="1">
              <a:latin typeface="Times New Roman" panose="02020603050405020304" pitchFamily="18" charset="0"/>
              <a:cs typeface="Times New Roman" panose="02020603050405020304" pitchFamily="18" charset="0"/>
            </a:rPr>
            <a:t>expressions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evaluate</a:t>
          </a:r>
          <a:r>
            <a:rPr lang="it-IT" dirty="0">
              <a:latin typeface="Times New Roman" panose="02020603050405020304" pitchFamily="18" charset="0"/>
              <a:cs typeface="Times New Roman" panose="02020603050405020304" pitchFamily="18" charset="0"/>
            </a:rPr>
            <a:t> to </a:t>
          </a:r>
          <a:r>
            <a:rPr lang="it-IT" dirty="0" err="1">
              <a:latin typeface="Times New Roman" panose="02020603050405020304" pitchFamily="18" charset="0"/>
              <a:cs typeface="Times New Roman" panose="02020603050405020304" pitchFamily="18" charset="0"/>
            </a:rPr>
            <a:t>true</a:t>
          </a:r>
          <a:r>
            <a:rPr lang="it-IT" dirty="0">
              <a:latin typeface="Times New Roman" panose="02020603050405020304" pitchFamily="18" charset="0"/>
              <a:cs typeface="Times New Roman" panose="02020603050405020304" pitchFamily="18" charset="0"/>
            </a:rPr>
            <a:t> or false.</a:t>
          </a:r>
          <a:endParaRPr lang="en-US" dirty="0">
            <a:latin typeface="Times New Roman" panose="02020603050405020304" pitchFamily="18" charset="0"/>
            <a:cs typeface="Times New Roman" panose="02020603050405020304" pitchFamily="18" charset="0"/>
          </a:endParaRPr>
        </a:p>
      </dgm:t>
    </dgm:pt>
    <dgm:pt modelId="{87D00EF5-36FF-4162-87FD-E4B8822B787F}" type="parTrans" cxnId="{5A003337-DE49-4BBD-8897-78C3F950A033}">
      <dgm:prSet/>
      <dgm:spPr/>
      <dgm:t>
        <a:bodyPr/>
        <a:lstStyle/>
        <a:p>
          <a:endParaRPr lang="en-US"/>
        </a:p>
      </dgm:t>
    </dgm:pt>
    <dgm:pt modelId="{4FCC3DDA-C029-44BA-A961-05D9963EF7DE}" type="sibTrans" cxnId="{5A003337-DE49-4BBD-8897-78C3F950A033}">
      <dgm:prSet/>
      <dgm:spPr/>
      <dgm:t>
        <a:bodyPr/>
        <a:lstStyle/>
        <a:p>
          <a:endParaRPr lang="en-US"/>
        </a:p>
      </dgm:t>
    </dgm:pt>
    <dgm:pt modelId="{6805E7F6-CF7C-470B-92B8-CA423CF141B1}">
      <dgm:prSet/>
      <dgm:spPr/>
      <dgm:t>
        <a:bodyPr/>
        <a:lstStyle/>
        <a:p>
          <a:r>
            <a:rPr lang="it-IT">
              <a:latin typeface="Times New Roman" panose="02020603050405020304" pitchFamily="18" charset="0"/>
              <a:cs typeface="Times New Roman" panose="02020603050405020304" pitchFamily="18" charset="0"/>
            </a:rPr>
            <a:t>Comparison operators return data based on value comparisons.</a:t>
          </a:r>
          <a:endParaRPr lang="en-US">
            <a:latin typeface="Times New Roman" panose="02020603050405020304" pitchFamily="18" charset="0"/>
            <a:cs typeface="Times New Roman" panose="02020603050405020304" pitchFamily="18" charset="0"/>
          </a:endParaRPr>
        </a:p>
      </dgm:t>
    </dgm:pt>
    <dgm:pt modelId="{A05FF6F7-472E-43D7-95D0-A24EFDD922CA}" type="parTrans" cxnId="{D19FD668-A11B-42D3-BB5E-0560E5AED49B}">
      <dgm:prSet/>
      <dgm:spPr/>
      <dgm:t>
        <a:bodyPr/>
        <a:lstStyle/>
        <a:p>
          <a:endParaRPr lang="en-US"/>
        </a:p>
      </dgm:t>
    </dgm:pt>
    <dgm:pt modelId="{C4C2A160-07E4-442B-9715-ABD682FD673A}" type="sibTrans" cxnId="{D19FD668-A11B-42D3-BB5E-0560E5AED49B}">
      <dgm:prSet/>
      <dgm:spPr/>
      <dgm:t>
        <a:bodyPr/>
        <a:lstStyle/>
        <a:p>
          <a:endParaRPr lang="en-US"/>
        </a:p>
      </dgm:t>
    </dgm:pt>
    <dgm:pt modelId="{79C3AFBA-075C-4AB5-AE6C-3FB30674E004}" type="pres">
      <dgm:prSet presAssocID="{C2FA2928-3D41-412A-84E2-0ED5C61D5E14}" presName="hierChild1" presStyleCnt="0">
        <dgm:presLayoutVars>
          <dgm:chPref val="1"/>
          <dgm:dir/>
          <dgm:animOne val="branch"/>
          <dgm:animLvl val="lvl"/>
          <dgm:resizeHandles/>
        </dgm:presLayoutVars>
      </dgm:prSet>
      <dgm:spPr/>
    </dgm:pt>
    <dgm:pt modelId="{56D0DBD5-91B3-4502-9DD6-14EA16F1F273}" type="pres">
      <dgm:prSet presAssocID="{C1A4025A-E9BA-46F6-AA88-89F10F6F13F5}" presName="hierRoot1" presStyleCnt="0"/>
      <dgm:spPr/>
    </dgm:pt>
    <dgm:pt modelId="{8E5A584D-E26B-4052-A932-636DC2BE1556}" type="pres">
      <dgm:prSet presAssocID="{C1A4025A-E9BA-46F6-AA88-89F10F6F13F5}" presName="composite" presStyleCnt="0"/>
      <dgm:spPr/>
    </dgm:pt>
    <dgm:pt modelId="{C74D5C39-E5E3-4ECF-B9AC-5B5360BA526F}" type="pres">
      <dgm:prSet presAssocID="{C1A4025A-E9BA-46F6-AA88-89F10F6F13F5}" presName="background" presStyleLbl="node0" presStyleIdx="0" presStyleCnt="2"/>
      <dgm:spPr/>
    </dgm:pt>
    <dgm:pt modelId="{5FB05B7C-2728-48E1-B276-75E4D20B45F6}" type="pres">
      <dgm:prSet presAssocID="{C1A4025A-E9BA-46F6-AA88-89F10F6F13F5}" presName="text" presStyleLbl="fgAcc0" presStyleIdx="0" presStyleCnt="2">
        <dgm:presLayoutVars>
          <dgm:chPref val="3"/>
        </dgm:presLayoutVars>
      </dgm:prSet>
      <dgm:spPr/>
    </dgm:pt>
    <dgm:pt modelId="{B8D21336-7177-4D99-A470-4F3217462075}" type="pres">
      <dgm:prSet presAssocID="{C1A4025A-E9BA-46F6-AA88-89F10F6F13F5}" presName="hierChild2" presStyleCnt="0"/>
      <dgm:spPr/>
    </dgm:pt>
    <dgm:pt modelId="{D82419C6-C80C-4ABA-B89F-3795B9B07038}" type="pres">
      <dgm:prSet presAssocID="{6805E7F6-CF7C-470B-92B8-CA423CF141B1}" presName="hierRoot1" presStyleCnt="0"/>
      <dgm:spPr/>
    </dgm:pt>
    <dgm:pt modelId="{247348AD-FAD6-49C1-AB8E-2C279E4E5275}" type="pres">
      <dgm:prSet presAssocID="{6805E7F6-CF7C-470B-92B8-CA423CF141B1}" presName="composite" presStyleCnt="0"/>
      <dgm:spPr/>
    </dgm:pt>
    <dgm:pt modelId="{BA21A95D-9C9E-4F9E-919D-B26EB3879061}" type="pres">
      <dgm:prSet presAssocID="{6805E7F6-CF7C-470B-92B8-CA423CF141B1}" presName="background" presStyleLbl="node0" presStyleIdx="1" presStyleCnt="2"/>
      <dgm:spPr/>
    </dgm:pt>
    <dgm:pt modelId="{00456353-AB8C-4E20-9372-7900B2703932}" type="pres">
      <dgm:prSet presAssocID="{6805E7F6-CF7C-470B-92B8-CA423CF141B1}" presName="text" presStyleLbl="fgAcc0" presStyleIdx="1" presStyleCnt="2">
        <dgm:presLayoutVars>
          <dgm:chPref val="3"/>
        </dgm:presLayoutVars>
      </dgm:prSet>
      <dgm:spPr/>
    </dgm:pt>
    <dgm:pt modelId="{16B093A8-CB22-4A38-8928-C613459D684B}" type="pres">
      <dgm:prSet presAssocID="{6805E7F6-CF7C-470B-92B8-CA423CF141B1}" presName="hierChild2" presStyleCnt="0"/>
      <dgm:spPr/>
    </dgm:pt>
  </dgm:ptLst>
  <dgm:cxnLst>
    <dgm:cxn modelId="{5A003337-DE49-4BBD-8897-78C3F950A033}" srcId="{C2FA2928-3D41-412A-84E2-0ED5C61D5E14}" destId="{C1A4025A-E9BA-46F6-AA88-89F10F6F13F5}" srcOrd="0" destOrd="0" parTransId="{87D00EF5-36FF-4162-87FD-E4B8822B787F}" sibTransId="{4FCC3DDA-C029-44BA-A961-05D9963EF7DE}"/>
    <dgm:cxn modelId="{D19FD668-A11B-42D3-BB5E-0560E5AED49B}" srcId="{C2FA2928-3D41-412A-84E2-0ED5C61D5E14}" destId="{6805E7F6-CF7C-470B-92B8-CA423CF141B1}" srcOrd="1" destOrd="0" parTransId="{A05FF6F7-472E-43D7-95D0-A24EFDD922CA}" sibTransId="{C4C2A160-07E4-442B-9715-ABD682FD673A}"/>
    <dgm:cxn modelId="{1E680275-A688-4259-A9A7-C4607A9457D7}" type="presOf" srcId="{C2FA2928-3D41-412A-84E2-0ED5C61D5E14}" destId="{79C3AFBA-075C-4AB5-AE6C-3FB30674E004}" srcOrd="0" destOrd="0" presId="urn:microsoft.com/office/officeart/2005/8/layout/hierarchy1"/>
    <dgm:cxn modelId="{F3940895-EF65-420D-9D6C-979C72F308A2}" type="presOf" srcId="{C1A4025A-E9BA-46F6-AA88-89F10F6F13F5}" destId="{5FB05B7C-2728-48E1-B276-75E4D20B45F6}" srcOrd="0" destOrd="0" presId="urn:microsoft.com/office/officeart/2005/8/layout/hierarchy1"/>
    <dgm:cxn modelId="{80DCEE99-4DB0-44CF-A0B6-A97F9B14B789}" type="presOf" srcId="{6805E7F6-CF7C-470B-92B8-CA423CF141B1}" destId="{00456353-AB8C-4E20-9372-7900B2703932}" srcOrd="0" destOrd="0" presId="urn:microsoft.com/office/officeart/2005/8/layout/hierarchy1"/>
    <dgm:cxn modelId="{3464AF77-4412-4830-A4D9-94B6B0466E88}" type="presParOf" srcId="{79C3AFBA-075C-4AB5-AE6C-3FB30674E004}" destId="{56D0DBD5-91B3-4502-9DD6-14EA16F1F273}" srcOrd="0" destOrd="0" presId="urn:microsoft.com/office/officeart/2005/8/layout/hierarchy1"/>
    <dgm:cxn modelId="{5F38C555-A29A-42B8-9797-61A0067FF3EF}" type="presParOf" srcId="{56D0DBD5-91B3-4502-9DD6-14EA16F1F273}" destId="{8E5A584D-E26B-4052-A932-636DC2BE1556}" srcOrd="0" destOrd="0" presId="urn:microsoft.com/office/officeart/2005/8/layout/hierarchy1"/>
    <dgm:cxn modelId="{3DE3ED8B-5DA1-42B4-8D2B-5196C37AF185}" type="presParOf" srcId="{8E5A584D-E26B-4052-A932-636DC2BE1556}" destId="{C74D5C39-E5E3-4ECF-B9AC-5B5360BA526F}" srcOrd="0" destOrd="0" presId="urn:microsoft.com/office/officeart/2005/8/layout/hierarchy1"/>
    <dgm:cxn modelId="{AE9E5B3D-E80D-4149-B269-70DF9D93B931}" type="presParOf" srcId="{8E5A584D-E26B-4052-A932-636DC2BE1556}" destId="{5FB05B7C-2728-48E1-B276-75E4D20B45F6}" srcOrd="1" destOrd="0" presId="urn:microsoft.com/office/officeart/2005/8/layout/hierarchy1"/>
    <dgm:cxn modelId="{33042B59-8836-4361-AF83-15A4553DFD3B}" type="presParOf" srcId="{56D0DBD5-91B3-4502-9DD6-14EA16F1F273}" destId="{B8D21336-7177-4D99-A470-4F3217462075}" srcOrd="1" destOrd="0" presId="urn:microsoft.com/office/officeart/2005/8/layout/hierarchy1"/>
    <dgm:cxn modelId="{1F4C49CE-92AD-4CB7-87C3-706616896889}" type="presParOf" srcId="{79C3AFBA-075C-4AB5-AE6C-3FB30674E004}" destId="{D82419C6-C80C-4ABA-B89F-3795B9B07038}" srcOrd="1" destOrd="0" presId="urn:microsoft.com/office/officeart/2005/8/layout/hierarchy1"/>
    <dgm:cxn modelId="{0E7CC908-679E-4291-A40B-B051FA899BF0}" type="presParOf" srcId="{D82419C6-C80C-4ABA-B89F-3795B9B07038}" destId="{247348AD-FAD6-49C1-AB8E-2C279E4E5275}" srcOrd="0" destOrd="0" presId="urn:microsoft.com/office/officeart/2005/8/layout/hierarchy1"/>
    <dgm:cxn modelId="{A047332F-437C-49BE-B244-4F65D7E6C729}" type="presParOf" srcId="{247348AD-FAD6-49C1-AB8E-2C279E4E5275}" destId="{BA21A95D-9C9E-4F9E-919D-B26EB3879061}" srcOrd="0" destOrd="0" presId="urn:microsoft.com/office/officeart/2005/8/layout/hierarchy1"/>
    <dgm:cxn modelId="{3444768B-5FFC-4FC7-9306-147F6C5A14B1}" type="presParOf" srcId="{247348AD-FAD6-49C1-AB8E-2C279E4E5275}" destId="{00456353-AB8C-4E20-9372-7900B2703932}" srcOrd="1" destOrd="0" presId="urn:microsoft.com/office/officeart/2005/8/layout/hierarchy1"/>
    <dgm:cxn modelId="{3E5A6ACE-7086-401D-B2B2-A087837FDC94}" type="presParOf" srcId="{D82419C6-C80C-4ABA-B89F-3795B9B07038}" destId="{16B093A8-CB22-4A38-8928-C613459D684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043D2-1DAD-48E4-B0EF-725783103E6C}">
      <dsp:nvSpPr>
        <dsp:cNvPr id="0" name=""/>
        <dsp:cNvSpPr/>
      </dsp:nvSpPr>
      <dsp:spPr>
        <a:xfrm>
          <a:off x="0" y="66728"/>
          <a:ext cx="6245265" cy="8301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Constructs of the data model</a:t>
          </a:r>
          <a:endParaRPr lang="en-US" sz="3300" kern="1200"/>
        </a:p>
      </dsp:txBody>
      <dsp:txXfrm>
        <a:off x="40523" y="107251"/>
        <a:ext cx="6164219" cy="749069"/>
      </dsp:txXfrm>
    </dsp:sp>
    <dsp:sp modelId="{9040B1B3-C4C1-46B6-914A-B703A15737A2}">
      <dsp:nvSpPr>
        <dsp:cNvPr id="0" name=""/>
        <dsp:cNvSpPr/>
      </dsp:nvSpPr>
      <dsp:spPr>
        <a:xfrm>
          <a:off x="0" y="991883"/>
          <a:ext cx="6245265" cy="830115"/>
        </a:xfrm>
        <a:prstGeom prst="roundRect">
          <a:avLst/>
        </a:prstGeom>
        <a:solidFill>
          <a:schemeClr val="accent2">
            <a:hueOff val="-176539"/>
            <a:satOff val="844"/>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Query language</a:t>
          </a:r>
          <a:endParaRPr lang="en-US" sz="3300" kern="1200"/>
        </a:p>
      </dsp:txBody>
      <dsp:txXfrm>
        <a:off x="40523" y="1032406"/>
        <a:ext cx="6164219" cy="749069"/>
      </dsp:txXfrm>
    </dsp:sp>
    <dsp:sp modelId="{3991C7EF-F41F-440D-B0C2-BBDD5D773A32}">
      <dsp:nvSpPr>
        <dsp:cNvPr id="0" name=""/>
        <dsp:cNvSpPr/>
      </dsp:nvSpPr>
      <dsp:spPr>
        <a:xfrm>
          <a:off x="0" y="1917038"/>
          <a:ext cx="6245265" cy="830115"/>
        </a:xfrm>
        <a:prstGeom prst="roundRect">
          <a:avLst/>
        </a:prstGeom>
        <a:solidFill>
          <a:schemeClr val="accent2">
            <a:hueOff val="-353078"/>
            <a:satOff val="168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Distributed architecture</a:t>
          </a:r>
          <a:endParaRPr lang="en-US" sz="3300" kern="1200"/>
        </a:p>
      </dsp:txBody>
      <dsp:txXfrm>
        <a:off x="40523" y="1957561"/>
        <a:ext cx="6164219" cy="749069"/>
      </dsp:txXfrm>
    </dsp:sp>
    <dsp:sp modelId="{C19FEFF1-D082-4B77-A1C0-CBC4B9F01FA6}">
      <dsp:nvSpPr>
        <dsp:cNvPr id="0" name=""/>
        <dsp:cNvSpPr/>
      </dsp:nvSpPr>
      <dsp:spPr>
        <a:xfrm>
          <a:off x="0" y="2842193"/>
          <a:ext cx="6245265" cy="830115"/>
        </a:xfrm>
        <a:prstGeom prst="roundRect">
          <a:avLst/>
        </a:prstGeom>
        <a:solidFill>
          <a:schemeClr val="accent2">
            <a:hueOff val="-529618"/>
            <a:satOff val="2531"/>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dirty="0" err="1"/>
            <a:t>Consistency</a:t>
          </a:r>
          <a:r>
            <a:rPr lang="it-IT" sz="3300" kern="1200" dirty="0"/>
            <a:t> model</a:t>
          </a:r>
          <a:endParaRPr lang="en-US" sz="3300" kern="1200" dirty="0"/>
        </a:p>
      </dsp:txBody>
      <dsp:txXfrm>
        <a:off x="40523" y="2882716"/>
        <a:ext cx="6164219" cy="749069"/>
      </dsp:txXfrm>
    </dsp:sp>
    <dsp:sp modelId="{36DA583E-A58A-4A32-924F-D6FB2B6B7AE4}">
      <dsp:nvSpPr>
        <dsp:cNvPr id="0" name=""/>
        <dsp:cNvSpPr/>
      </dsp:nvSpPr>
      <dsp:spPr>
        <a:xfrm>
          <a:off x="0" y="3767348"/>
          <a:ext cx="6245265" cy="830115"/>
        </a:xfrm>
        <a:prstGeom prst="roundRect">
          <a:avLst/>
        </a:prstGeom>
        <a:solidFill>
          <a:schemeClr val="accent2">
            <a:hueOff val="-706157"/>
            <a:satOff val="3374"/>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Conceptual model</a:t>
          </a:r>
          <a:endParaRPr lang="en-US" sz="3300" kern="1200"/>
        </a:p>
      </dsp:txBody>
      <dsp:txXfrm>
        <a:off x="40523" y="3807871"/>
        <a:ext cx="6164219" cy="749069"/>
      </dsp:txXfrm>
    </dsp:sp>
    <dsp:sp modelId="{12BF5B50-FB4F-473A-8C03-F69CA650FA13}">
      <dsp:nvSpPr>
        <dsp:cNvPr id="0" name=""/>
        <dsp:cNvSpPr/>
      </dsp:nvSpPr>
      <dsp:spPr>
        <a:xfrm>
          <a:off x="0" y="4692503"/>
          <a:ext cx="6245265" cy="830115"/>
        </a:xfrm>
        <a:prstGeom prst="roundRect">
          <a:avLst/>
        </a:prstGeom>
        <a:solidFill>
          <a:schemeClr val="accent2">
            <a:hueOff val="-882696"/>
            <a:satOff val="421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it-IT" sz="3300" kern="1200"/>
            <a:t>Physical data model</a:t>
          </a:r>
          <a:endParaRPr lang="en-US" sz="3300" kern="1200"/>
        </a:p>
      </dsp:txBody>
      <dsp:txXfrm>
        <a:off x="40523" y="4733026"/>
        <a:ext cx="6164219" cy="74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863CA-7E8B-444D-8F9B-CD437E0A9496}">
      <dsp:nvSpPr>
        <dsp:cNvPr id="0" name=""/>
        <dsp:cNvSpPr/>
      </dsp:nvSpPr>
      <dsp:spPr>
        <a:xfrm>
          <a:off x="189675" y="1381"/>
          <a:ext cx="2793292" cy="16759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err="1"/>
            <a:t>NoSQL</a:t>
          </a:r>
          <a:r>
            <a:rPr lang="it-IT" sz="2000" kern="1200" dirty="0"/>
            <a:t> database </a:t>
          </a:r>
          <a:r>
            <a:rPr lang="it-IT" sz="2000" kern="1200" dirty="0" err="1"/>
            <a:t>document-oriented</a:t>
          </a:r>
          <a:r>
            <a:rPr lang="it-IT" sz="2000" kern="1200" dirty="0"/>
            <a:t>.</a:t>
          </a:r>
          <a:endParaRPr lang="en-US" sz="2000" kern="1200" dirty="0"/>
        </a:p>
      </dsp:txBody>
      <dsp:txXfrm>
        <a:off x="189675" y="1381"/>
        <a:ext cx="2793292" cy="1675975"/>
      </dsp:txXfrm>
    </dsp:sp>
    <dsp:sp modelId="{64815E44-8DB3-4B38-99F5-D9747697F592}">
      <dsp:nvSpPr>
        <dsp:cNvPr id="0" name=""/>
        <dsp:cNvSpPr/>
      </dsp:nvSpPr>
      <dsp:spPr>
        <a:xfrm>
          <a:off x="3262297" y="1381"/>
          <a:ext cx="2793292" cy="16759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Stores information in </a:t>
          </a:r>
          <a:r>
            <a:rPr lang="it-IT" sz="2000" kern="1200" dirty="0" err="1"/>
            <a:t>documents</a:t>
          </a:r>
          <a:r>
            <a:rPr lang="it-IT" sz="2000" kern="1200" dirty="0"/>
            <a:t>.</a:t>
          </a:r>
          <a:endParaRPr lang="en-US" sz="2000" kern="1200" dirty="0"/>
        </a:p>
      </dsp:txBody>
      <dsp:txXfrm>
        <a:off x="3262297" y="1381"/>
        <a:ext cx="2793292" cy="1675975"/>
      </dsp:txXfrm>
    </dsp:sp>
    <dsp:sp modelId="{9DEA333C-F7D7-4507-A4F5-D083526FF619}">
      <dsp:nvSpPr>
        <dsp:cNvPr id="0" name=""/>
        <dsp:cNvSpPr/>
      </dsp:nvSpPr>
      <dsp:spPr>
        <a:xfrm>
          <a:off x="189675" y="1956685"/>
          <a:ext cx="2793292" cy="16759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err="1"/>
            <a:t>Uses</a:t>
          </a:r>
          <a:r>
            <a:rPr lang="it-IT" sz="2000" kern="1200" dirty="0"/>
            <a:t> a BSON (</a:t>
          </a:r>
          <a:r>
            <a:rPr lang="it-IT" sz="2000" kern="1200" dirty="0" err="1"/>
            <a:t>Binary</a:t>
          </a:r>
          <a:r>
            <a:rPr lang="it-IT" sz="2000" kern="1200" dirty="0"/>
            <a:t> JSON) format to store data,</a:t>
          </a:r>
          <a:endParaRPr lang="en-US" sz="2000" kern="1200" dirty="0"/>
        </a:p>
        <a:p>
          <a:pPr marL="171450" lvl="1" indent="-171450" algn="l" defTabSz="711200">
            <a:lnSpc>
              <a:spcPct val="90000"/>
            </a:lnSpc>
            <a:spcBef>
              <a:spcPct val="0"/>
            </a:spcBef>
            <a:spcAft>
              <a:spcPct val="15000"/>
            </a:spcAft>
            <a:buChar char="•"/>
          </a:pPr>
          <a:r>
            <a:rPr lang="it-IT" sz="1600" kern="1200" dirty="0"/>
            <a:t>Supports </a:t>
          </a:r>
          <a:r>
            <a:rPr lang="it-IT" sz="1600" kern="1200" dirty="0" err="1"/>
            <a:t>lower</a:t>
          </a:r>
          <a:r>
            <a:rPr lang="it-IT" sz="1600" kern="1200" dirty="0"/>
            <a:t> parse overhead </a:t>
          </a:r>
          <a:r>
            <a:rPr lang="it-IT" sz="1600" kern="1200" dirty="0" err="1"/>
            <a:t>than</a:t>
          </a:r>
          <a:r>
            <a:rPr lang="it-IT" sz="1600" kern="1200" dirty="0"/>
            <a:t> JSON.</a:t>
          </a:r>
          <a:endParaRPr lang="en-US" sz="1600" kern="1200" dirty="0"/>
        </a:p>
      </dsp:txBody>
      <dsp:txXfrm>
        <a:off x="189675" y="1956685"/>
        <a:ext cx="2793292" cy="1675975"/>
      </dsp:txXfrm>
    </dsp:sp>
    <dsp:sp modelId="{80BC02B0-9D8E-42CD-85BB-E3C19ECF621C}">
      <dsp:nvSpPr>
        <dsp:cNvPr id="0" name=""/>
        <dsp:cNvSpPr/>
      </dsp:nvSpPr>
      <dsp:spPr>
        <a:xfrm>
          <a:off x="3262297" y="1956685"/>
          <a:ext cx="2793292" cy="16759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No </a:t>
          </a:r>
          <a:r>
            <a:rPr lang="it-IT" sz="2000" kern="1200" dirty="0" err="1"/>
            <a:t>structural</a:t>
          </a:r>
          <a:r>
            <a:rPr lang="it-IT" sz="2000" kern="1200" dirty="0"/>
            <a:t> </a:t>
          </a:r>
          <a:r>
            <a:rPr lang="it-IT" sz="2000" kern="1200" dirty="0" err="1"/>
            <a:t>limit</a:t>
          </a:r>
          <a:r>
            <a:rPr lang="it-IT" sz="2000" kern="1200" dirty="0"/>
            <a:t> on data </a:t>
          </a:r>
          <a:r>
            <a:rPr lang="it-IT" sz="2000" kern="1200" dirty="0" err="1"/>
            <a:t>memorization</a:t>
          </a:r>
          <a:r>
            <a:rPr lang="it-IT" sz="2000" kern="1200" dirty="0"/>
            <a:t>.</a:t>
          </a:r>
          <a:endParaRPr lang="en-US" sz="2000" kern="1200" dirty="0"/>
        </a:p>
      </dsp:txBody>
      <dsp:txXfrm>
        <a:off x="3262297" y="1956685"/>
        <a:ext cx="2793292" cy="1675975"/>
      </dsp:txXfrm>
    </dsp:sp>
    <dsp:sp modelId="{2C78A9DF-AAB9-4EF9-B31C-75BD60A966B7}">
      <dsp:nvSpPr>
        <dsp:cNvPr id="0" name=""/>
        <dsp:cNvSpPr/>
      </dsp:nvSpPr>
      <dsp:spPr>
        <a:xfrm>
          <a:off x="189675" y="3911990"/>
          <a:ext cx="2793292" cy="16759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err="1"/>
            <a:t>Flexible</a:t>
          </a:r>
          <a:r>
            <a:rPr lang="it-IT" sz="2000" kern="1200" dirty="0"/>
            <a:t> schema:</a:t>
          </a:r>
          <a:endParaRPr lang="en-US" sz="2000" kern="1200" dirty="0"/>
        </a:p>
        <a:p>
          <a:pPr marL="171450" lvl="1" indent="-171450" algn="l" defTabSz="711200">
            <a:lnSpc>
              <a:spcPct val="90000"/>
            </a:lnSpc>
            <a:spcBef>
              <a:spcPct val="0"/>
            </a:spcBef>
            <a:spcAft>
              <a:spcPct val="15000"/>
            </a:spcAft>
            <a:buChar char="•"/>
          </a:pPr>
          <a:r>
            <a:rPr lang="it-IT" sz="1600" kern="1200" dirty="0"/>
            <a:t>Not </a:t>
          </a:r>
          <a:r>
            <a:rPr lang="it-IT" sz="1600" kern="1200" dirty="0" err="1"/>
            <a:t>all</a:t>
          </a:r>
          <a:r>
            <a:rPr lang="it-IT" sz="1600" kern="1200" dirty="0"/>
            <a:t> </a:t>
          </a:r>
          <a:r>
            <a:rPr lang="it-IT" sz="1600" kern="1200" dirty="0" err="1"/>
            <a:t>documents</a:t>
          </a:r>
          <a:r>
            <a:rPr lang="it-IT" sz="1600" kern="1200" dirty="0"/>
            <a:t> in a </a:t>
          </a:r>
          <a:r>
            <a:rPr lang="it-IT" sz="1600" kern="1200" dirty="0" err="1"/>
            <a:t>collection</a:t>
          </a:r>
          <a:r>
            <a:rPr lang="it-IT" sz="1600" kern="1200" dirty="0"/>
            <a:t> are </a:t>
          </a:r>
          <a:r>
            <a:rPr lang="it-IT" sz="1600" kern="1200" dirty="0" err="1"/>
            <a:t>required</a:t>
          </a:r>
          <a:r>
            <a:rPr lang="it-IT" sz="1600" kern="1200" dirty="0"/>
            <a:t> to </a:t>
          </a:r>
          <a:r>
            <a:rPr lang="it-IT" sz="1600" kern="1200" dirty="0" err="1"/>
            <a:t>have</a:t>
          </a:r>
          <a:r>
            <a:rPr lang="it-IT" sz="1600" kern="1200" dirty="0"/>
            <a:t> the </a:t>
          </a:r>
          <a:r>
            <a:rPr lang="it-IT" sz="1600" kern="1200" dirty="0" err="1"/>
            <a:t>same</a:t>
          </a:r>
          <a:r>
            <a:rPr lang="it-IT" sz="1600" kern="1200" dirty="0"/>
            <a:t> fields.</a:t>
          </a:r>
          <a:endParaRPr lang="en-US" sz="1600" kern="1200" dirty="0"/>
        </a:p>
      </dsp:txBody>
      <dsp:txXfrm>
        <a:off x="189675" y="3911990"/>
        <a:ext cx="2793292" cy="1675975"/>
      </dsp:txXfrm>
    </dsp:sp>
    <dsp:sp modelId="{EC0B8E2E-9733-4E25-A270-BCB0C32D2FAB}">
      <dsp:nvSpPr>
        <dsp:cNvPr id="0" name=""/>
        <dsp:cNvSpPr/>
      </dsp:nvSpPr>
      <dsp:spPr>
        <a:xfrm>
          <a:off x="3262297" y="3911990"/>
          <a:ext cx="2793292" cy="16759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it-IT" sz="2000" kern="1200" dirty="0" err="1"/>
            <a:t>Easily</a:t>
          </a:r>
          <a:r>
            <a:rPr lang="it-IT" sz="2000" kern="1200" dirty="0"/>
            <a:t> </a:t>
          </a:r>
          <a:r>
            <a:rPr lang="it-IT" sz="2000" kern="1200" dirty="0" err="1"/>
            <a:t>adaptation</a:t>
          </a:r>
          <a:r>
            <a:rPr lang="it-IT" sz="2000" kern="1200" dirty="0"/>
            <a:t>:</a:t>
          </a:r>
          <a:endParaRPr lang="en-US" sz="2000" kern="1200" dirty="0"/>
        </a:p>
        <a:p>
          <a:pPr marL="171450" lvl="1" indent="-171450" algn="l" defTabSz="711200">
            <a:lnSpc>
              <a:spcPct val="90000"/>
            </a:lnSpc>
            <a:spcBef>
              <a:spcPct val="0"/>
            </a:spcBef>
            <a:spcAft>
              <a:spcPct val="15000"/>
            </a:spcAft>
            <a:buChar char="•"/>
          </a:pPr>
          <a:r>
            <a:rPr lang="it-IT" sz="1600" kern="1200"/>
            <a:t>It’s possible to add, remove o modify fields without having to make changes to the collection schema.</a:t>
          </a:r>
          <a:endParaRPr lang="en-US" sz="1600" kern="1200"/>
        </a:p>
      </dsp:txBody>
      <dsp:txXfrm>
        <a:off x="3262297" y="3911990"/>
        <a:ext cx="2793292" cy="1675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61FAC-15C6-468D-BAB3-2ABFC138BC17}">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53FD88-B47C-4B33-9C13-C48F6B503869}">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a:latin typeface="Times New Roman" panose="02020603050405020304" pitchFamily="18" charset="0"/>
              <a:cs typeface="Times New Roman" panose="02020603050405020304" pitchFamily="18" charset="0"/>
            </a:rPr>
            <a:t>MQL </a:t>
          </a:r>
          <a:r>
            <a:rPr lang="it-IT" sz="2400" kern="1200" dirty="0" err="1">
              <a:latin typeface="Times New Roman" panose="02020603050405020304" pitchFamily="18" charset="0"/>
              <a:cs typeface="Times New Roman" panose="02020603050405020304" pitchFamily="18" charset="0"/>
            </a:rPr>
            <a:t>is</a:t>
          </a:r>
          <a:r>
            <a:rPr lang="it-IT" sz="2400" kern="1200" dirty="0">
              <a:latin typeface="Times New Roman" panose="02020603050405020304" pitchFamily="18" charset="0"/>
              <a:cs typeface="Times New Roman" panose="02020603050405020304" pitchFamily="18" charset="0"/>
            </a:rPr>
            <a:t> </a:t>
          </a:r>
          <a:r>
            <a:rPr lang="it-IT" sz="2400" kern="1200" dirty="0" err="1">
              <a:latin typeface="Times New Roman" panose="02020603050405020304" pitchFamily="18" charset="0"/>
              <a:cs typeface="Times New Roman" panose="02020603050405020304" pitchFamily="18" charset="0"/>
            </a:rPr>
            <a:t>based</a:t>
          </a:r>
          <a:r>
            <a:rPr lang="it-IT" sz="2400" kern="1200" dirty="0">
              <a:latin typeface="Times New Roman" panose="02020603050405020304" pitchFamily="18" charset="0"/>
              <a:cs typeface="Times New Roman" panose="02020603050405020304" pitchFamily="18" charset="0"/>
            </a:rPr>
            <a:t> on JavaScript.</a:t>
          </a:r>
          <a:endParaRPr lang="en-US" sz="2400" kern="1200" dirty="0">
            <a:latin typeface="Times New Roman" panose="02020603050405020304" pitchFamily="18" charset="0"/>
            <a:cs typeface="Times New Roman" panose="02020603050405020304" pitchFamily="18" charset="0"/>
          </a:endParaRPr>
        </a:p>
      </dsp:txBody>
      <dsp:txXfrm>
        <a:off x="383617" y="1447754"/>
        <a:ext cx="2847502" cy="1768010"/>
      </dsp:txXfrm>
    </dsp:sp>
    <dsp:sp modelId="{AACAC299-D8E4-4D81-A23B-73CCE8FE314A}">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71F14-B3EA-4C8B-83F6-2D6CEE9F79BE}">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it-IT" sz="2400" kern="1200" dirty="0" err="1">
              <a:latin typeface="Times New Roman" panose="02020603050405020304" pitchFamily="18" charset="0"/>
              <a:cs typeface="Times New Roman" panose="02020603050405020304" pitchFamily="18" charset="0"/>
            </a:rPr>
            <a:t>Allows</a:t>
          </a:r>
          <a:r>
            <a:rPr lang="it-IT" sz="2400" kern="1200" dirty="0">
              <a:latin typeface="Times New Roman" panose="02020603050405020304" pitchFamily="18" charset="0"/>
              <a:cs typeface="Times New Roman" panose="02020603050405020304" pitchFamily="18" charset="0"/>
            </a:rPr>
            <a:t> the </a:t>
          </a:r>
          <a:r>
            <a:rPr lang="it-IT" sz="2400" kern="1200" dirty="0" err="1">
              <a:latin typeface="Times New Roman" panose="02020603050405020304" pitchFamily="18" charset="0"/>
              <a:cs typeface="Times New Roman" panose="02020603050405020304" pitchFamily="18" charset="0"/>
            </a:rPr>
            <a:t>execution</a:t>
          </a:r>
          <a:r>
            <a:rPr lang="it-IT" sz="2400" kern="1200" dirty="0">
              <a:latin typeface="Times New Roman" panose="02020603050405020304" pitchFamily="18" charset="0"/>
              <a:cs typeface="Times New Roman" panose="02020603050405020304" pitchFamily="18" charset="0"/>
            </a:rPr>
            <a:t> of CRUD </a:t>
          </a:r>
          <a:r>
            <a:rPr lang="it-IT" sz="2400" kern="1200" dirty="0" err="1">
              <a:latin typeface="Times New Roman" panose="02020603050405020304" pitchFamily="18" charset="0"/>
              <a:cs typeface="Times New Roman" panose="02020603050405020304" pitchFamily="18" charset="0"/>
            </a:rPr>
            <a:t>operations</a:t>
          </a:r>
          <a:r>
            <a:rPr lang="it-IT" sz="2400" kern="1200" dirty="0">
              <a:latin typeface="Times New Roman" panose="02020603050405020304" pitchFamily="18" charset="0"/>
              <a:cs typeface="Times New Roman" panose="02020603050405020304" pitchFamily="18" charset="0"/>
            </a:rPr>
            <a:t> (Create Read Update Delete) on a database.</a:t>
          </a:r>
          <a:endParaRPr lang="en-US" sz="2400" kern="1200" dirty="0">
            <a:latin typeface="Times New Roman" panose="02020603050405020304" pitchFamily="18" charset="0"/>
            <a:cs typeface="Times New Roman" panose="02020603050405020304" pitchFamily="18" charset="0"/>
          </a:endParaRPr>
        </a:p>
      </dsp:txBody>
      <dsp:txXfrm>
        <a:off x="3998355" y="1447754"/>
        <a:ext cx="2847502" cy="1768010"/>
      </dsp:txXfrm>
    </dsp:sp>
    <dsp:sp modelId="{1E5097F8-C9A3-4945-8231-E1258AAEE6D0}">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269A9-7342-40D6-BF17-98B6CC1787B3}">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Provide powerful aggregation functions, operators to filter, sort, group and arrange data.</a:t>
          </a:r>
        </a:p>
      </dsp:txBody>
      <dsp:txXfrm>
        <a:off x="7613092" y="1447754"/>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D5C39-E5E3-4ECF-B9AC-5B5360BA526F}">
      <dsp:nvSpPr>
        <dsp:cNvPr id="0" name=""/>
        <dsp:cNvSpPr/>
      </dsp:nvSpPr>
      <dsp:spPr>
        <a:xfrm>
          <a:off x="721" y="506997"/>
          <a:ext cx="2531384" cy="16074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B05B7C-2728-48E1-B276-75E4D20B45F6}">
      <dsp:nvSpPr>
        <dsp:cNvPr id="0" name=""/>
        <dsp:cNvSpPr/>
      </dsp:nvSpPr>
      <dsp:spPr>
        <a:xfrm>
          <a:off x="281986" y="774199"/>
          <a:ext cx="2531384" cy="16074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err="1">
              <a:latin typeface="Times New Roman" panose="02020603050405020304" pitchFamily="18" charset="0"/>
              <a:cs typeface="Times New Roman" panose="02020603050405020304" pitchFamily="18" charset="0"/>
            </a:rPr>
            <a:t>Logical</a:t>
          </a:r>
          <a:r>
            <a:rPr lang="it-IT" sz="2000" kern="1200" dirty="0">
              <a:latin typeface="Times New Roman" panose="02020603050405020304" pitchFamily="18" charset="0"/>
              <a:cs typeface="Times New Roman" panose="02020603050405020304" pitchFamily="18" charset="0"/>
            </a:rPr>
            <a:t> </a:t>
          </a:r>
          <a:r>
            <a:rPr lang="it-IT" sz="2000" kern="1200" dirty="0" err="1">
              <a:latin typeface="Times New Roman" panose="02020603050405020304" pitchFamily="18" charset="0"/>
              <a:cs typeface="Times New Roman" panose="02020603050405020304" pitchFamily="18" charset="0"/>
            </a:rPr>
            <a:t>operators</a:t>
          </a:r>
          <a:r>
            <a:rPr lang="it-IT" sz="2000" kern="1200" dirty="0">
              <a:latin typeface="Times New Roman" panose="02020603050405020304" pitchFamily="18" charset="0"/>
              <a:cs typeface="Times New Roman" panose="02020603050405020304" pitchFamily="18" charset="0"/>
            </a:rPr>
            <a:t> </a:t>
          </a:r>
          <a:r>
            <a:rPr lang="it-IT" sz="2000" kern="1200" dirty="0" err="1">
              <a:latin typeface="Times New Roman" panose="02020603050405020304" pitchFamily="18" charset="0"/>
              <a:cs typeface="Times New Roman" panose="02020603050405020304" pitchFamily="18" charset="0"/>
            </a:rPr>
            <a:t>return</a:t>
          </a:r>
          <a:r>
            <a:rPr lang="it-IT" sz="2000" kern="1200" dirty="0">
              <a:latin typeface="Times New Roman" panose="02020603050405020304" pitchFamily="18" charset="0"/>
              <a:cs typeface="Times New Roman" panose="02020603050405020304" pitchFamily="18" charset="0"/>
            </a:rPr>
            <a:t> data </a:t>
          </a:r>
          <a:r>
            <a:rPr lang="it-IT" sz="2000" kern="1200" dirty="0" err="1">
              <a:latin typeface="Times New Roman" panose="02020603050405020304" pitchFamily="18" charset="0"/>
              <a:cs typeface="Times New Roman" panose="02020603050405020304" pitchFamily="18" charset="0"/>
            </a:rPr>
            <a:t>based</a:t>
          </a:r>
          <a:r>
            <a:rPr lang="it-IT" sz="2000" kern="1200" dirty="0">
              <a:latin typeface="Times New Roman" panose="02020603050405020304" pitchFamily="18" charset="0"/>
              <a:cs typeface="Times New Roman" panose="02020603050405020304" pitchFamily="18" charset="0"/>
            </a:rPr>
            <a:t> on </a:t>
          </a:r>
          <a:r>
            <a:rPr lang="it-IT" sz="2000" kern="1200" dirty="0" err="1">
              <a:latin typeface="Times New Roman" panose="02020603050405020304" pitchFamily="18" charset="0"/>
              <a:cs typeface="Times New Roman" panose="02020603050405020304" pitchFamily="18" charset="0"/>
            </a:rPr>
            <a:t>expressions</a:t>
          </a:r>
          <a:r>
            <a:rPr lang="it-IT" sz="2000" kern="1200" dirty="0">
              <a:latin typeface="Times New Roman" panose="02020603050405020304" pitchFamily="18" charset="0"/>
              <a:cs typeface="Times New Roman" panose="02020603050405020304" pitchFamily="18" charset="0"/>
            </a:rPr>
            <a:t> </a:t>
          </a:r>
          <a:r>
            <a:rPr lang="it-IT" sz="2000" kern="1200" dirty="0" err="1">
              <a:latin typeface="Times New Roman" panose="02020603050405020304" pitchFamily="18" charset="0"/>
              <a:cs typeface="Times New Roman" panose="02020603050405020304" pitchFamily="18" charset="0"/>
            </a:rPr>
            <a:t>that</a:t>
          </a:r>
          <a:r>
            <a:rPr lang="it-IT" sz="2000" kern="1200" dirty="0">
              <a:latin typeface="Times New Roman" panose="02020603050405020304" pitchFamily="18" charset="0"/>
              <a:cs typeface="Times New Roman" panose="02020603050405020304" pitchFamily="18" charset="0"/>
            </a:rPr>
            <a:t> </a:t>
          </a:r>
          <a:r>
            <a:rPr lang="it-IT" sz="2000" kern="1200" dirty="0" err="1">
              <a:latin typeface="Times New Roman" panose="02020603050405020304" pitchFamily="18" charset="0"/>
              <a:cs typeface="Times New Roman" panose="02020603050405020304" pitchFamily="18" charset="0"/>
            </a:rPr>
            <a:t>evaluate</a:t>
          </a:r>
          <a:r>
            <a:rPr lang="it-IT" sz="2000" kern="1200" dirty="0">
              <a:latin typeface="Times New Roman" panose="02020603050405020304" pitchFamily="18" charset="0"/>
              <a:cs typeface="Times New Roman" panose="02020603050405020304" pitchFamily="18" charset="0"/>
            </a:rPr>
            <a:t> to </a:t>
          </a:r>
          <a:r>
            <a:rPr lang="it-IT" sz="2000" kern="1200" dirty="0" err="1">
              <a:latin typeface="Times New Roman" panose="02020603050405020304" pitchFamily="18" charset="0"/>
              <a:cs typeface="Times New Roman" panose="02020603050405020304" pitchFamily="18" charset="0"/>
            </a:rPr>
            <a:t>true</a:t>
          </a:r>
          <a:r>
            <a:rPr lang="it-IT" sz="2000" kern="1200" dirty="0">
              <a:latin typeface="Times New Roman" panose="02020603050405020304" pitchFamily="18" charset="0"/>
              <a:cs typeface="Times New Roman" panose="02020603050405020304" pitchFamily="18" charset="0"/>
            </a:rPr>
            <a:t> or false.</a:t>
          </a:r>
          <a:endParaRPr lang="en-US" sz="2000" kern="1200" dirty="0">
            <a:latin typeface="Times New Roman" panose="02020603050405020304" pitchFamily="18" charset="0"/>
            <a:cs typeface="Times New Roman" panose="02020603050405020304" pitchFamily="18" charset="0"/>
          </a:endParaRPr>
        </a:p>
      </dsp:txBody>
      <dsp:txXfrm>
        <a:off x="329066" y="821279"/>
        <a:ext cx="2437224" cy="1513269"/>
      </dsp:txXfrm>
    </dsp:sp>
    <dsp:sp modelId="{BA21A95D-9C9E-4F9E-919D-B26EB3879061}">
      <dsp:nvSpPr>
        <dsp:cNvPr id="0" name=""/>
        <dsp:cNvSpPr/>
      </dsp:nvSpPr>
      <dsp:spPr>
        <a:xfrm>
          <a:off x="3094635" y="506997"/>
          <a:ext cx="2531384" cy="16074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56353-AB8C-4E20-9372-7900B2703932}">
      <dsp:nvSpPr>
        <dsp:cNvPr id="0" name=""/>
        <dsp:cNvSpPr/>
      </dsp:nvSpPr>
      <dsp:spPr>
        <a:xfrm>
          <a:off x="3375900" y="774199"/>
          <a:ext cx="2531384" cy="16074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a:latin typeface="Times New Roman" panose="02020603050405020304" pitchFamily="18" charset="0"/>
              <a:cs typeface="Times New Roman" panose="02020603050405020304" pitchFamily="18" charset="0"/>
            </a:rPr>
            <a:t>Comparison operators return data based on value comparisons.</a:t>
          </a:r>
          <a:endParaRPr lang="en-US" sz="2000" kern="1200">
            <a:latin typeface="Times New Roman" panose="02020603050405020304" pitchFamily="18" charset="0"/>
            <a:cs typeface="Times New Roman" panose="02020603050405020304" pitchFamily="18" charset="0"/>
          </a:endParaRPr>
        </a:p>
      </dsp:txBody>
      <dsp:txXfrm>
        <a:off x="3422980" y="821279"/>
        <a:ext cx="2437224" cy="15132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38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39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846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03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68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236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87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816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31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12/17/2023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12/17/2023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a:t>
            </a:fld>
            <a:endParaRPr lang="en-US"/>
          </a:p>
        </p:txBody>
      </p:sp>
    </p:spTree>
    <p:extLst>
      <p:ext uri="{BB962C8B-B14F-4D97-AF65-F5344CB8AC3E}">
        <p14:creationId xmlns:p14="http://schemas.microsoft.com/office/powerpoint/2010/main" val="313358162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11"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3302B0-7A41-480B-921B-7D395B4E2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reatività&#10;&#10;Descrizione generata automaticamente">
            <a:extLst>
              <a:ext uri="{FF2B5EF4-FFF2-40B4-BE49-F238E27FC236}">
                <a16:creationId xmlns:a16="http://schemas.microsoft.com/office/drawing/2014/main" id="{C7BB1CCC-BD0C-D317-A9E8-98FC3F17C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452" y="1400910"/>
            <a:ext cx="5289548" cy="5457090"/>
          </a:xfrm>
          <a:prstGeom prst="rect">
            <a:avLst/>
          </a:prstGeom>
          <a:effectLst>
            <a:softEdge rad="444500"/>
          </a:effectLst>
        </p:spPr>
      </p:pic>
      <p:sp>
        <p:nvSpPr>
          <p:cNvPr id="30" name="Rectangle 29">
            <a:extLst>
              <a:ext uri="{FF2B5EF4-FFF2-40B4-BE49-F238E27FC236}">
                <a16:creationId xmlns:a16="http://schemas.microsoft.com/office/drawing/2014/main" id="{4E94261F-1ED3-4E90-88E6-134791440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716"/>
            <a:ext cx="12192000" cy="6858000"/>
          </a:xfrm>
          <a:prstGeom prst="rect">
            <a:avLst/>
          </a:prstGeom>
          <a:gradFill flip="none" rotWithShape="1">
            <a:gsLst>
              <a:gs pos="100000">
                <a:schemeClr val="accent4">
                  <a:alpha val="4000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59D5053-50E2-F30E-9032-B69624AA66B9}"/>
              </a:ext>
            </a:extLst>
          </p:cNvPr>
          <p:cNvSpPr>
            <a:spLocks noGrp="1"/>
          </p:cNvSpPr>
          <p:nvPr>
            <p:ph type="ctrTitle"/>
          </p:nvPr>
        </p:nvSpPr>
        <p:spPr>
          <a:xfrm>
            <a:off x="1578043" y="590062"/>
            <a:ext cx="5347266" cy="2838938"/>
          </a:xfrm>
        </p:spPr>
        <p:txBody>
          <a:bodyPr>
            <a:normAutofit/>
          </a:bodyPr>
          <a:lstStyle/>
          <a:p>
            <a:r>
              <a:rPr lang="it-IT" sz="4200" dirty="0">
                <a:solidFill>
                  <a:schemeClr val="bg1"/>
                </a:solidFill>
                <a:latin typeface="Times New Roman" panose="02020603050405020304" pitchFamily="18" charset="0"/>
                <a:cs typeface="Times New Roman" panose="02020603050405020304" pitchFamily="18" charset="0"/>
              </a:rPr>
              <a:t>FUNDAMENTALS OF INFORMATION </a:t>
            </a:r>
            <a:r>
              <a:rPr lang="it-IT" sz="4200" dirty="0" err="1">
                <a:solidFill>
                  <a:schemeClr val="bg1"/>
                </a:solidFill>
                <a:latin typeface="Times New Roman" panose="02020603050405020304" pitchFamily="18" charset="0"/>
                <a:cs typeface="Times New Roman" panose="02020603050405020304" pitchFamily="18" charset="0"/>
              </a:rPr>
              <a:t>SYSTEMs</a:t>
            </a:r>
            <a:r>
              <a:rPr lang="it-IT" sz="4200" dirty="0">
                <a:solidFill>
                  <a:schemeClr val="bg1"/>
                </a:solidFill>
                <a:latin typeface="Times New Roman" panose="02020603050405020304" pitchFamily="18" charset="0"/>
                <a:cs typeface="Times New Roman" panose="02020603050405020304" pitchFamily="18" charset="0"/>
              </a:rPr>
              <a:t> project:</a:t>
            </a:r>
          </a:p>
        </p:txBody>
      </p:sp>
      <p:sp>
        <p:nvSpPr>
          <p:cNvPr id="3" name="Sottotitolo 2">
            <a:extLst>
              <a:ext uri="{FF2B5EF4-FFF2-40B4-BE49-F238E27FC236}">
                <a16:creationId xmlns:a16="http://schemas.microsoft.com/office/drawing/2014/main" id="{B0B7CAE5-370C-6149-59D5-3BFF91B35ACA}"/>
              </a:ext>
            </a:extLst>
          </p:cNvPr>
          <p:cNvSpPr>
            <a:spLocks noGrp="1"/>
          </p:cNvSpPr>
          <p:nvPr>
            <p:ph type="subTitle" idx="1"/>
          </p:nvPr>
        </p:nvSpPr>
        <p:spPr>
          <a:xfrm>
            <a:off x="1119152" y="3733038"/>
            <a:ext cx="5324405" cy="1198120"/>
          </a:xfrm>
        </p:spPr>
        <p:txBody>
          <a:bodyPr>
            <a:normAutofit/>
          </a:bodyPr>
          <a:lstStyle/>
          <a:p>
            <a:r>
              <a:rPr lang="it-IT" sz="3000" dirty="0">
                <a:solidFill>
                  <a:schemeClr val="bg1"/>
                </a:solidFill>
                <a:latin typeface="Times New Roman" panose="02020603050405020304" pitchFamily="18" charset="0"/>
                <a:cs typeface="Times New Roman" panose="02020603050405020304" pitchFamily="18" charset="0"/>
              </a:rPr>
              <a:t>      </a:t>
            </a:r>
            <a:r>
              <a:rPr lang="it-IT" sz="3000" dirty="0" err="1">
                <a:solidFill>
                  <a:schemeClr val="bg1"/>
                </a:solidFill>
                <a:latin typeface="Times New Roman" panose="02020603050405020304" pitchFamily="18" charset="0"/>
                <a:cs typeface="Times New Roman" panose="02020603050405020304" pitchFamily="18" charset="0"/>
              </a:rPr>
              <a:t>MongoDB</a:t>
            </a:r>
            <a:endParaRPr lang="it-IT" sz="3000" dirty="0">
              <a:solidFill>
                <a:schemeClr val="bg1"/>
              </a:solidFill>
              <a:latin typeface="Times New Roman" panose="02020603050405020304" pitchFamily="18" charset="0"/>
              <a:cs typeface="Times New Roman" panose="02020603050405020304" pitchFamily="18" charset="0"/>
            </a:endParaRPr>
          </a:p>
        </p:txBody>
      </p:sp>
      <p:sp>
        <p:nvSpPr>
          <p:cNvPr id="3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5745FED9-D383-DAEA-8E4D-DFFF519DE422}"/>
              </a:ext>
            </a:extLst>
          </p:cNvPr>
          <p:cNvSpPr txBox="1"/>
          <p:nvPr/>
        </p:nvSpPr>
        <p:spPr>
          <a:xfrm>
            <a:off x="1578043" y="5543419"/>
            <a:ext cx="6096000" cy="646331"/>
          </a:xfrm>
          <a:prstGeom prst="rect">
            <a:avLst/>
          </a:prstGeom>
          <a:noFill/>
        </p:spPr>
        <p:txBody>
          <a:bodyPr wrap="square">
            <a:spAutoFit/>
          </a:bodyPr>
          <a:lstStyle/>
          <a:p>
            <a:r>
              <a:rPr lang="it-IT" dirty="0">
                <a:solidFill>
                  <a:schemeClr val="bg1"/>
                </a:solidFill>
                <a:latin typeface="Times New Roman" panose="02020603050405020304" pitchFamily="18" charset="0"/>
                <a:cs typeface="Times New Roman" panose="02020603050405020304" pitchFamily="18" charset="0"/>
              </a:rPr>
              <a:t>Letisia Ornelle Nguikoo</a:t>
            </a:r>
          </a:p>
          <a:p>
            <a:r>
              <a:rPr lang="it-IT" dirty="0">
                <a:solidFill>
                  <a:schemeClr val="bg1"/>
                </a:solidFill>
                <a:latin typeface="Times New Roman" panose="02020603050405020304" pitchFamily="18" charset="0"/>
                <a:cs typeface="Times New Roman" panose="02020603050405020304" pitchFamily="18" charset="0"/>
              </a:rPr>
              <a:t>VR496684</a:t>
            </a:r>
            <a:endParaRPr lang="it-IT" dirty="0"/>
          </a:p>
        </p:txBody>
      </p:sp>
    </p:spTree>
    <p:extLst>
      <p:ext uri="{BB962C8B-B14F-4D97-AF65-F5344CB8AC3E}">
        <p14:creationId xmlns:p14="http://schemas.microsoft.com/office/powerpoint/2010/main" val="2811629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EDABBA7-B0AE-8CD9-DE87-4304F1BFE7F9}"/>
              </a:ext>
            </a:extLst>
          </p:cNvPr>
          <p:cNvSpPr>
            <a:spLocks noGrp="1"/>
          </p:cNvSpPr>
          <p:nvPr>
            <p:ph type="title"/>
          </p:nvPr>
        </p:nvSpPr>
        <p:spPr>
          <a:xfrm>
            <a:off x="646103" y="381935"/>
            <a:ext cx="5908006" cy="2344840"/>
          </a:xfrm>
        </p:spPr>
        <p:txBody>
          <a:bodyPr anchor="b">
            <a:normAutofit/>
          </a:bodyPr>
          <a:lstStyle/>
          <a:p>
            <a:r>
              <a:rPr lang="it-IT" sz="5100" dirty="0">
                <a:latin typeface="Times New Roman" panose="02020603050405020304" pitchFamily="18" charset="0"/>
                <a:cs typeface="Times New Roman" panose="02020603050405020304" pitchFamily="18" charset="0"/>
              </a:rPr>
              <a:t>Query Language</a:t>
            </a:r>
            <a:br>
              <a:rPr lang="it-IT" sz="51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Aggregation</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operators</a:t>
            </a:r>
            <a:endParaRPr lang="it-IT" sz="2200" dirty="0">
              <a:latin typeface="Times New Roman" panose="02020603050405020304" pitchFamily="18" charset="0"/>
              <a:cs typeface="Times New Roman" panose="02020603050405020304" pitchFamily="18" charset="0"/>
            </a:endParaRPr>
          </a:p>
        </p:txBody>
      </p:sp>
      <p:sp>
        <p:nvSpPr>
          <p:cNvPr id="37"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9"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1"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6B83AF32-90B6-C605-10E1-E5A88FF88824}"/>
              </a:ext>
            </a:extLst>
          </p:cNvPr>
          <p:cNvSpPr>
            <a:spLocks noGrp="1"/>
          </p:cNvSpPr>
          <p:nvPr>
            <p:ph idx="1"/>
          </p:nvPr>
        </p:nvSpPr>
        <p:spPr>
          <a:xfrm>
            <a:off x="646103" y="3096039"/>
            <a:ext cx="5908007" cy="2888627"/>
          </a:xfrm>
        </p:spPr>
        <p:txBody>
          <a:bodyPr anchor="t">
            <a:normAutofit/>
          </a:bodyPr>
          <a:lstStyle/>
          <a:p>
            <a:r>
              <a:rPr lang="it-IT" sz="1800" dirty="0" err="1">
                <a:latin typeface="Times New Roman" panose="02020603050405020304" pitchFamily="18" charset="0"/>
                <a:cs typeface="Times New Roman" panose="02020603050405020304" pitchFamily="18" charset="0"/>
              </a:rPr>
              <a:t>MongoDB</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also</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offer</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aggregation</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operators</a:t>
            </a:r>
            <a:r>
              <a:rPr lang="it-IT" sz="1800" dirty="0">
                <a:latin typeface="Times New Roman" panose="02020603050405020304" pitchFamily="18" charset="0"/>
                <a:cs typeface="Times New Roman" panose="02020603050405020304" pitchFamily="18" charset="0"/>
              </a:rPr>
              <a:t>.</a:t>
            </a:r>
          </a:p>
          <a:p>
            <a:endParaRPr lang="it-IT" sz="1800"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Tabella 3">
            <a:extLst>
              <a:ext uri="{FF2B5EF4-FFF2-40B4-BE49-F238E27FC236}">
                <a16:creationId xmlns:a16="http://schemas.microsoft.com/office/drawing/2014/main" id="{342306A0-CA7F-94BB-2A07-311D7E4EC38A}"/>
              </a:ext>
            </a:extLst>
          </p:cNvPr>
          <p:cNvGraphicFramePr>
            <a:graphicFrameLocks noGrp="1"/>
          </p:cNvGraphicFramePr>
          <p:nvPr>
            <p:extLst>
              <p:ext uri="{D42A27DB-BD31-4B8C-83A1-F6EECF244321}">
                <p14:modId xmlns:p14="http://schemas.microsoft.com/office/powerpoint/2010/main" val="2081341166"/>
              </p:ext>
            </p:extLst>
          </p:nvPr>
        </p:nvGraphicFramePr>
        <p:xfrm>
          <a:off x="7224331" y="381936"/>
          <a:ext cx="3961467" cy="5602732"/>
        </p:xfrm>
        <a:graphic>
          <a:graphicData uri="http://schemas.openxmlformats.org/drawingml/2006/table">
            <a:tbl>
              <a:tblPr firstRow="1" bandRow="1">
                <a:tableStyleId>{5C22544A-7EE6-4342-B048-85BDC9FD1C3A}</a:tableStyleId>
              </a:tblPr>
              <a:tblGrid>
                <a:gridCol w="962870">
                  <a:extLst>
                    <a:ext uri="{9D8B030D-6E8A-4147-A177-3AD203B41FA5}">
                      <a16:colId xmlns:a16="http://schemas.microsoft.com/office/drawing/2014/main" val="3124186682"/>
                    </a:ext>
                  </a:extLst>
                </a:gridCol>
                <a:gridCol w="2998597">
                  <a:extLst>
                    <a:ext uri="{9D8B030D-6E8A-4147-A177-3AD203B41FA5}">
                      <a16:colId xmlns:a16="http://schemas.microsoft.com/office/drawing/2014/main" val="2831549420"/>
                    </a:ext>
                  </a:extLst>
                </a:gridCol>
              </a:tblGrid>
              <a:tr h="1052427">
                <a:tc>
                  <a:txBody>
                    <a:bodyPr/>
                    <a:lstStyle/>
                    <a:p>
                      <a:r>
                        <a:rPr lang="it-IT" sz="1600" b="0">
                          <a:solidFill>
                            <a:schemeClr val="tx1"/>
                          </a:solidFill>
                          <a:latin typeface="Times New Roman" panose="02020603050405020304" pitchFamily="18" charset="0"/>
                          <a:cs typeface="Times New Roman" panose="02020603050405020304" pitchFamily="18" charset="0"/>
                        </a:rPr>
                        <a:t>$match</a:t>
                      </a:r>
                    </a:p>
                  </a:txBody>
                  <a:tcPr marL="77435" marR="77435" marT="38717" marB="38717">
                    <a:solidFill>
                      <a:schemeClr val="accent1">
                        <a:lumMod val="20000"/>
                        <a:lumOff val="80000"/>
                      </a:schemeClr>
                    </a:solidFill>
                  </a:tcPr>
                </a:tc>
                <a:tc>
                  <a:txBody>
                    <a:bodyPr/>
                    <a:lstStyle/>
                    <a:p>
                      <a:r>
                        <a:rPr lang="it-IT" sz="1600" b="0" dirty="0">
                          <a:solidFill>
                            <a:schemeClr val="tx1"/>
                          </a:solidFill>
                          <a:latin typeface="Times New Roman" panose="02020603050405020304" pitchFamily="18" charset="0"/>
                          <a:cs typeface="Times New Roman" panose="02020603050405020304" pitchFamily="18" charset="0"/>
                        </a:rPr>
                        <a:t>Filters the </a:t>
                      </a:r>
                      <a:r>
                        <a:rPr lang="it-IT" sz="1600" b="0" dirty="0" err="1">
                          <a:solidFill>
                            <a:schemeClr val="tx1"/>
                          </a:solidFill>
                          <a:latin typeface="Times New Roman" panose="02020603050405020304" pitchFamily="18" charset="0"/>
                          <a:cs typeface="Times New Roman" panose="02020603050405020304" pitchFamily="18" charset="0"/>
                        </a:rPr>
                        <a:t>documents</a:t>
                      </a:r>
                      <a:r>
                        <a:rPr lang="it-IT" sz="1600" b="0" dirty="0">
                          <a:solidFill>
                            <a:schemeClr val="tx1"/>
                          </a:solidFill>
                          <a:latin typeface="Times New Roman" panose="02020603050405020304" pitchFamily="18" charset="0"/>
                          <a:cs typeface="Times New Roman" panose="02020603050405020304" pitchFamily="18" charset="0"/>
                        </a:rPr>
                        <a:t> </a:t>
                      </a:r>
                      <a:r>
                        <a:rPr lang="it-IT" sz="1600" b="0" dirty="0" err="1">
                          <a:solidFill>
                            <a:schemeClr val="tx1"/>
                          </a:solidFill>
                          <a:latin typeface="Times New Roman" panose="02020603050405020304" pitchFamily="18" charset="0"/>
                          <a:cs typeface="Times New Roman" panose="02020603050405020304" pitchFamily="18" charset="0"/>
                        </a:rPr>
                        <a:t>that</a:t>
                      </a:r>
                      <a:r>
                        <a:rPr lang="it-IT" sz="1600" b="0" dirty="0">
                          <a:solidFill>
                            <a:schemeClr val="tx1"/>
                          </a:solidFill>
                          <a:latin typeface="Times New Roman" panose="02020603050405020304" pitchFamily="18" charset="0"/>
                          <a:cs typeface="Times New Roman" panose="02020603050405020304" pitchFamily="18" charset="0"/>
                        </a:rPr>
                        <a:t> match the </a:t>
                      </a:r>
                      <a:r>
                        <a:rPr lang="it-IT" sz="1600" b="0" dirty="0" err="1">
                          <a:solidFill>
                            <a:schemeClr val="tx1"/>
                          </a:solidFill>
                          <a:latin typeface="Times New Roman" panose="02020603050405020304" pitchFamily="18" charset="0"/>
                          <a:cs typeface="Times New Roman" panose="02020603050405020304" pitchFamily="18" charset="0"/>
                        </a:rPr>
                        <a:t>specified</a:t>
                      </a:r>
                      <a:r>
                        <a:rPr lang="it-IT" sz="1600" b="0" dirty="0">
                          <a:solidFill>
                            <a:schemeClr val="tx1"/>
                          </a:solidFill>
                          <a:latin typeface="Times New Roman" panose="02020603050405020304" pitchFamily="18" charset="0"/>
                          <a:cs typeface="Times New Roman" panose="02020603050405020304" pitchFamily="18" charset="0"/>
                        </a:rPr>
                        <a:t> </a:t>
                      </a:r>
                      <a:r>
                        <a:rPr lang="it-IT" sz="1600" b="0" dirty="0" err="1">
                          <a:solidFill>
                            <a:schemeClr val="tx1"/>
                          </a:solidFill>
                          <a:latin typeface="Times New Roman" panose="02020603050405020304" pitchFamily="18" charset="0"/>
                          <a:cs typeface="Times New Roman" panose="02020603050405020304" pitchFamily="18" charset="0"/>
                        </a:rPr>
                        <a:t>condition</a:t>
                      </a:r>
                      <a:r>
                        <a:rPr lang="it-IT" sz="1600" b="0" dirty="0">
                          <a:solidFill>
                            <a:schemeClr val="tx1"/>
                          </a:solidFill>
                          <a:latin typeface="Times New Roman" panose="02020603050405020304" pitchFamily="18" charset="0"/>
                          <a:cs typeface="Times New Roman" panose="02020603050405020304" pitchFamily="18" charset="0"/>
                        </a:rPr>
                        <a:t>(s)</a:t>
                      </a:r>
                    </a:p>
                  </a:txBody>
                  <a:tcPr marL="77435" marR="77435" marT="38717" marB="38717">
                    <a:solidFill>
                      <a:schemeClr val="accent1">
                        <a:lumMod val="20000"/>
                        <a:lumOff val="80000"/>
                      </a:schemeClr>
                    </a:solidFill>
                  </a:tcPr>
                </a:tc>
                <a:extLst>
                  <a:ext uri="{0D108BD9-81ED-4DB2-BD59-A6C34878D82A}">
                    <a16:rowId xmlns:a16="http://schemas.microsoft.com/office/drawing/2014/main" val="325634170"/>
                  </a:ext>
                </a:extLst>
              </a:tr>
              <a:tr h="1526981">
                <a:tc>
                  <a:txBody>
                    <a:bodyPr/>
                    <a:lstStyle/>
                    <a:p>
                      <a:r>
                        <a:rPr lang="it-IT" sz="1600" dirty="0">
                          <a:latin typeface="Times New Roman" panose="02020603050405020304" pitchFamily="18" charset="0"/>
                          <a:cs typeface="Times New Roman" panose="02020603050405020304" pitchFamily="18" charset="0"/>
                        </a:rPr>
                        <a:t>$group</a:t>
                      </a:r>
                    </a:p>
                  </a:txBody>
                  <a:tcPr marL="77435" marR="77435" marT="38717" marB="38717"/>
                </a:tc>
                <a:tc>
                  <a:txBody>
                    <a:bodyPr/>
                    <a:lstStyle/>
                    <a:p>
                      <a:r>
                        <a:rPr lang="it-IT" sz="1600" dirty="0" err="1">
                          <a:latin typeface="Times New Roman" panose="02020603050405020304" pitchFamily="18" charset="0"/>
                          <a:cs typeface="Times New Roman" panose="02020603050405020304" pitchFamily="18" charset="0"/>
                        </a:rPr>
                        <a:t>Separates</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documents</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into</a:t>
                      </a:r>
                      <a:r>
                        <a:rPr lang="it-IT" sz="1600" dirty="0">
                          <a:latin typeface="Times New Roman" panose="02020603050405020304" pitchFamily="18" charset="0"/>
                          <a:cs typeface="Times New Roman" panose="02020603050405020304" pitchFamily="18" charset="0"/>
                        </a:rPr>
                        <a:t> groups </a:t>
                      </a:r>
                      <a:r>
                        <a:rPr lang="it-IT" sz="1600" dirty="0" err="1">
                          <a:latin typeface="Times New Roman" panose="02020603050405020304" pitchFamily="18" charset="0"/>
                          <a:cs typeface="Times New Roman" panose="02020603050405020304" pitchFamily="18" charset="0"/>
                        </a:rPr>
                        <a:t>according</a:t>
                      </a:r>
                      <a:r>
                        <a:rPr lang="it-IT" sz="1600" dirty="0">
                          <a:latin typeface="Times New Roman" panose="02020603050405020304" pitchFamily="18" charset="0"/>
                          <a:cs typeface="Times New Roman" panose="02020603050405020304" pitchFamily="18" charset="0"/>
                        </a:rPr>
                        <a:t> to a «group key» and </a:t>
                      </a:r>
                      <a:r>
                        <a:rPr lang="it-IT" sz="1600" dirty="0" err="1">
                          <a:latin typeface="Times New Roman" panose="02020603050405020304" pitchFamily="18" charset="0"/>
                          <a:cs typeface="Times New Roman" panose="02020603050405020304" pitchFamily="18" charset="0"/>
                        </a:rPr>
                        <a:t>applies</a:t>
                      </a:r>
                      <a:r>
                        <a:rPr lang="it-IT" sz="1600" dirty="0">
                          <a:latin typeface="Times New Roman" panose="02020603050405020304" pitchFamily="18" charset="0"/>
                          <a:cs typeface="Times New Roman" panose="02020603050405020304" pitchFamily="18" charset="0"/>
                        </a:rPr>
                        <a:t> and aggregate </a:t>
                      </a:r>
                      <a:r>
                        <a:rPr lang="it-IT" sz="1600" dirty="0" err="1">
                          <a:latin typeface="Times New Roman" panose="02020603050405020304" pitchFamily="18" charset="0"/>
                          <a:cs typeface="Times New Roman" panose="02020603050405020304" pitchFamily="18" charset="0"/>
                        </a:rPr>
                        <a:t>function</a:t>
                      </a:r>
                      <a:r>
                        <a:rPr lang="it-IT" sz="1600" dirty="0">
                          <a:latin typeface="Times New Roman" panose="02020603050405020304" pitchFamily="18" charset="0"/>
                          <a:cs typeface="Times New Roman" panose="02020603050405020304" pitchFamily="18" charset="0"/>
                        </a:rPr>
                        <a:t> to </a:t>
                      </a:r>
                      <a:r>
                        <a:rPr lang="it-IT" sz="1600" dirty="0" err="1">
                          <a:latin typeface="Times New Roman" panose="02020603050405020304" pitchFamily="18" charset="0"/>
                          <a:cs typeface="Times New Roman" panose="02020603050405020304" pitchFamily="18" charset="0"/>
                        </a:rPr>
                        <a:t>each</a:t>
                      </a:r>
                      <a:r>
                        <a:rPr lang="it-IT" sz="1600" dirty="0">
                          <a:latin typeface="Times New Roman" panose="02020603050405020304" pitchFamily="18" charset="0"/>
                          <a:cs typeface="Times New Roman" panose="02020603050405020304" pitchFamily="18" charset="0"/>
                        </a:rPr>
                        <a:t> group. </a:t>
                      </a:r>
                    </a:p>
                  </a:txBody>
                  <a:tcPr marL="77435" marR="77435" marT="38717" marB="38717"/>
                </a:tc>
                <a:extLst>
                  <a:ext uri="{0D108BD9-81ED-4DB2-BD59-A6C34878D82A}">
                    <a16:rowId xmlns:a16="http://schemas.microsoft.com/office/drawing/2014/main" val="536464110"/>
                  </a:ext>
                </a:extLst>
              </a:tr>
              <a:tr h="815150">
                <a:tc>
                  <a:txBody>
                    <a:bodyPr/>
                    <a:lstStyle/>
                    <a:p>
                      <a:r>
                        <a:rPr lang="it-IT" sz="1600">
                          <a:latin typeface="Times New Roman" panose="02020603050405020304" pitchFamily="18" charset="0"/>
                          <a:cs typeface="Times New Roman" panose="02020603050405020304" pitchFamily="18" charset="0"/>
                        </a:rPr>
                        <a:t>$project</a:t>
                      </a:r>
                    </a:p>
                  </a:txBody>
                  <a:tcPr marL="77435" marR="77435" marT="38717" marB="38717"/>
                </a:tc>
                <a:tc>
                  <a:txBody>
                    <a:bodyPr/>
                    <a:lstStyle/>
                    <a:p>
                      <a:r>
                        <a:rPr lang="it-IT" sz="1600" dirty="0" err="1">
                          <a:latin typeface="Times New Roman" panose="02020603050405020304" pitchFamily="18" charset="0"/>
                          <a:cs typeface="Times New Roman" panose="02020603050405020304" pitchFamily="18" charset="0"/>
                        </a:rPr>
                        <a:t>Used</a:t>
                      </a:r>
                      <a:r>
                        <a:rPr lang="it-IT" sz="1600" dirty="0">
                          <a:latin typeface="Times New Roman" panose="02020603050405020304" pitchFamily="18" charset="0"/>
                          <a:cs typeface="Times New Roman" panose="02020603050405020304" pitchFamily="18" charset="0"/>
                        </a:rPr>
                        <a:t> to fetch </a:t>
                      </a:r>
                      <a:r>
                        <a:rPr lang="it-IT" sz="1600" dirty="0" err="1">
                          <a:latin typeface="Times New Roman" panose="02020603050405020304" pitchFamily="18" charset="0"/>
                          <a:cs typeface="Times New Roman" panose="02020603050405020304" pitchFamily="18" charset="0"/>
                        </a:rPr>
                        <a:t>only</a:t>
                      </a:r>
                      <a:r>
                        <a:rPr lang="it-IT" sz="1600" dirty="0">
                          <a:latin typeface="Times New Roman" panose="02020603050405020304" pitchFamily="18" charset="0"/>
                          <a:cs typeface="Times New Roman" panose="02020603050405020304" pitchFamily="18" charset="0"/>
                        </a:rPr>
                        <a:t> the </a:t>
                      </a:r>
                      <a:r>
                        <a:rPr lang="it-IT" sz="1600" dirty="0" err="1">
                          <a:latin typeface="Times New Roman" panose="02020603050405020304" pitchFamily="18" charset="0"/>
                          <a:cs typeface="Times New Roman" panose="02020603050405020304" pitchFamily="18" charset="0"/>
                        </a:rPr>
                        <a:t>required</a:t>
                      </a:r>
                      <a:r>
                        <a:rPr lang="it-IT" sz="1600" dirty="0">
                          <a:latin typeface="Times New Roman" panose="02020603050405020304" pitchFamily="18" charset="0"/>
                          <a:cs typeface="Times New Roman" panose="02020603050405020304" pitchFamily="18" charset="0"/>
                        </a:rPr>
                        <a:t> fields of a </a:t>
                      </a:r>
                      <a:r>
                        <a:rPr lang="it-IT" sz="1600" dirty="0" err="1">
                          <a:latin typeface="Times New Roman" panose="02020603050405020304" pitchFamily="18" charset="0"/>
                          <a:cs typeface="Times New Roman" panose="02020603050405020304" pitchFamily="18" charset="0"/>
                        </a:rPr>
                        <a:t>document</a:t>
                      </a:r>
                      <a:r>
                        <a:rPr lang="it-IT" sz="1600" dirty="0">
                          <a:latin typeface="Times New Roman" panose="02020603050405020304" pitchFamily="18" charset="0"/>
                          <a:cs typeface="Times New Roman" panose="02020603050405020304" pitchFamily="18" charset="0"/>
                        </a:rPr>
                        <a:t> from a database</a:t>
                      </a:r>
                    </a:p>
                  </a:txBody>
                  <a:tcPr marL="77435" marR="77435" marT="38717" marB="38717"/>
                </a:tc>
                <a:extLst>
                  <a:ext uri="{0D108BD9-81ED-4DB2-BD59-A6C34878D82A}">
                    <a16:rowId xmlns:a16="http://schemas.microsoft.com/office/drawing/2014/main" val="1975846148"/>
                  </a:ext>
                </a:extLst>
              </a:tr>
              <a:tr h="815150">
                <a:tc>
                  <a:txBody>
                    <a:bodyPr/>
                    <a:lstStyle/>
                    <a:p>
                      <a:r>
                        <a:rPr lang="it-IT" sz="1600">
                          <a:latin typeface="Times New Roman" panose="02020603050405020304" pitchFamily="18" charset="0"/>
                          <a:cs typeface="Times New Roman" panose="02020603050405020304" pitchFamily="18" charset="0"/>
                        </a:rPr>
                        <a:t>$sort</a:t>
                      </a:r>
                    </a:p>
                  </a:txBody>
                  <a:tcPr marL="77435" marR="77435" marT="38717" marB="38717"/>
                </a:tc>
                <a:tc>
                  <a:txBody>
                    <a:bodyPr/>
                    <a:lstStyle/>
                    <a:p>
                      <a:r>
                        <a:rPr lang="it-IT" sz="1600" dirty="0">
                          <a:latin typeface="Times New Roman" panose="02020603050405020304" pitchFamily="18" charset="0"/>
                          <a:cs typeface="Times New Roman" panose="02020603050405020304" pitchFamily="18" charset="0"/>
                        </a:rPr>
                        <a:t>Sorts the </a:t>
                      </a:r>
                      <a:r>
                        <a:rPr lang="it-IT" sz="1600" dirty="0" err="1">
                          <a:latin typeface="Times New Roman" panose="02020603050405020304" pitchFamily="18" charset="0"/>
                          <a:cs typeface="Times New Roman" panose="02020603050405020304" pitchFamily="18" charset="0"/>
                        </a:rPr>
                        <a:t>resulting</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documents</a:t>
                      </a:r>
                      <a:r>
                        <a:rPr lang="it-IT" sz="1600" dirty="0">
                          <a:latin typeface="Times New Roman" panose="02020603050405020304" pitchFamily="18" charset="0"/>
                          <a:cs typeface="Times New Roman" panose="02020603050405020304" pitchFamily="18" charset="0"/>
                        </a:rPr>
                        <a:t> the way </a:t>
                      </a:r>
                      <a:r>
                        <a:rPr lang="it-IT" sz="1600" dirty="0" err="1">
                          <a:latin typeface="Times New Roman" panose="02020603050405020304" pitchFamily="18" charset="0"/>
                          <a:cs typeface="Times New Roman" panose="02020603050405020304" pitchFamily="18" charset="0"/>
                        </a:rPr>
                        <a:t>we</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require</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ascending</a:t>
                      </a:r>
                      <a:r>
                        <a:rPr lang="it-IT" sz="1600" dirty="0">
                          <a:latin typeface="Times New Roman" panose="02020603050405020304" pitchFamily="18" charset="0"/>
                          <a:cs typeface="Times New Roman" panose="02020603050405020304" pitchFamily="18" charset="0"/>
                        </a:rPr>
                        <a:t> or </a:t>
                      </a:r>
                      <a:r>
                        <a:rPr lang="it-IT" sz="1600" dirty="0" err="1">
                          <a:latin typeface="Times New Roman" panose="02020603050405020304" pitchFamily="18" charset="0"/>
                          <a:cs typeface="Times New Roman" panose="02020603050405020304" pitchFamily="18" charset="0"/>
                        </a:rPr>
                        <a:t>descending</a:t>
                      </a:r>
                      <a:r>
                        <a:rPr lang="it-IT" sz="1600" dirty="0">
                          <a:latin typeface="Times New Roman" panose="02020603050405020304" pitchFamily="18" charset="0"/>
                          <a:cs typeface="Times New Roman" panose="02020603050405020304" pitchFamily="18" charset="0"/>
                        </a:rPr>
                        <a:t>)</a:t>
                      </a:r>
                    </a:p>
                  </a:txBody>
                  <a:tcPr marL="77435" marR="77435" marT="38717" marB="38717"/>
                </a:tc>
                <a:extLst>
                  <a:ext uri="{0D108BD9-81ED-4DB2-BD59-A6C34878D82A}">
                    <a16:rowId xmlns:a16="http://schemas.microsoft.com/office/drawing/2014/main" val="39329966"/>
                  </a:ext>
                </a:extLst>
              </a:tr>
              <a:tr h="577874">
                <a:tc>
                  <a:txBody>
                    <a:bodyPr/>
                    <a:lstStyle/>
                    <a:p>
                      <a:r>
                        <a:rPr lang="it-IT" sz="1600">
                          <a:latin typeface="Times New Roman" panose="02020603050405020304" pitchFamily="18" charset="0"/>
                          <a:cs typeface="Times New Roman" panose="02020603050405020304" pitchFamily="18" charset="0"/>
                        </a:rPr>
                        <a:t>$</a:t>
                      </a:r>
                      <a:r>
                        <a:rPr lang="it-IT" sz="1600" err="1">
                          <a:latin typeface="Times New Roman" panose="02020603050405020304" pitchFamily="18" charset="0"/>
                          <a:cs typeface="Times New Roman" panose="02020603050405020304" pitchFamily="18" charset="0"/>
                        </a:rPr>
                        <a:t>limit</a:t>
                      </a:r>
                      <a:endParaRPr lang="it-IT" sz="1600">
                        <a:latin typeface="Times New Roman" panose="02020603050405020304" pitchFamily="18" charset="0"/>
                        <a:cs typeface="Times New Roman" panose="02020603050405020304" pitchFamily="18" charset="0"/>
                      </a:endParaRPr>
                    </a:p>
                  </a:txBody>
                  <a:tcPr marL="77435" marR="77435" marT="38717" marB="38717"/>
                </a:tc>
                <a:tc>
                  <a:txBody>
                    <a:bodyPr/>
                    <a:lstStyle/>
                    <a:p>
                      <a:r>
                        <a:rPr lang="it-IT" sz="1600" dirty="0">
                          <a:latin typeface="Times New Roman" panose="02020603050405020304" pitchFamily="18" charset="0"/>
                          <a:cs typeface="Times New Roman" panose="02020603050405020304" pitchFamily="18" charset="0"/>
                        </a:rPr>
                        <a:t>Limits the </a:t>
                      </a:r>
                      <a:r>
                        <a:rPr lang="it-IT" sz="1600" dirty="0" err="1">
                          <a:latin typeface="Times New Roman" panose="02020603050405020304" pitchFamily="18" charset="0"/>
                          <a:cs typeface="Times New Roman" panose="02020603050405020304" pitchFamily="18" charset="0"/>
                        </a:rPr>
                        <a:t>number</a:t>
                      </a:r>
                      <a:r>
                        <a:rPr lang="it-IT" sz="1600" dirty="0">
                          <a:latin typeface="Times New Roman" panose="02020603050405020304" pitchFamily="18" charset="0"/>
                          <a:cs typeface="Times New Roman" panose="02020603050405020304" pitchFamily="18" charset="0"/>
                        </a:rPr>
                        <a:t> of </a:t>
                      </a:r>
                      <a:r>
                        <a:rPr lang="it-IT" sz="1600" dirty="0" err="1">
                          <a:latin typeface="Times New Roman" panose="02020603050405020304" pitchFamily="18" charset="0"/>
                          <a:cs typeface="Times New Roman" panose="02020603050405020304" pitchFamily="18" charset="0"/>
                        </a:rPr>
                        <a:t>returned</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documents</a:t>
                      </a:r>
                      <a:r>
                        <a:rPr lang="it-IT" sz="1600" dirty="0">
                          <a:latin typeface="Times New Roman" panose="02020603050405020304" pitchFamily="18" charset="0"/>
                          <a:cs typeface="Times New Roman" panose="02020603050405020304" pitchFamily="18" charset="0"/>
                        </a:rPr>
                        <a:t> by the query</a:t>
                      </a:r>
                    </a:p>
                  </a:txBody>
                  <a:tcPr marL="77435" marR="77435" marT="38717" marB="38717"/>
                </a:tc>
                <a:extLst>
                  <a:ext uri="{0D108BD9-81ED-4DB2-BD59-A6C34878D82A}">
                    <a16:rowId xmlns:a16="http://schemas.microsoft.com/office/drawing/2014/main" val="2494826589"/>
                  </a:ext>
                </a:extLst>
              </a:tr>
              <a:tr h="815150">
                <a:tc>
                  <a:txBody>
                    <a:bodyPr/>
                    <a:lstStyle/>
                    <a:p>
                      <a:r>
                        <a:rPr lang="it-IT" sz="1600">
                          <a:latin typeface="Times New Roman" panose="02020603050405020304" pitchFamily="18" charset="0"/>
                          <a:cs typeface="Times New Roman" panose="02020603050405020304" pitchFamily="18" charset="0"/>
                        </a:rPr>
                        <a:t>$</a:t>
                      </a:r>
                      <a:r>
                        <a:rPr lang="it-IT" sz="1600" err="1">
                          <a:latin typeface="Times New Roman" panose="02020603050405020304" pitchFamily="18" charset="0"/>
                          <a:cs typeface="Times New Roman" panose="02020603050405020304" pitchFamily="18" charset="0"/>
                        </a:rPr>
                        <a:t>lookup</a:t>
                      </a:r>
                      <a:endParaRPr lang="it-IT" sz="1600">
                        <a:latin typeface="Times New Roman" panose="02020603050405020304" pitchFamily="18" charset="0"/>
                        <a:cs typeface="Times New Roman" panose="02020603050405020304" pitchFamily="18" charset="0"/>
                      </a:endParaRPr>
                    </a:p>
                  </a:txBody>
                  <a:tcPr marL="77435" marR="77435" marT="38717" marB="38717"/>
                </a:tc>
                <a:tc>
                  <a:txBody>
                    <a:bodyPr/>
                    <a:lstStyle/>
                    <a:p>
                      <a:r>
                        <a:rPr lang="it-IT" sz="1600" dirty="0">
                          <a:latin typeface="Times New Roman" panose="02020603050405020304" pitchFamily="18" charset="0"/>
                          <a:cs typeface="Times New Roman" panose="02020603050405020304" pitchFamily="18" charset="0"/>
                        </a:rPr>
                        <a:t>Can be </a:t>
                      </a:r>
                      <a:r>
                        <a:rPr lang="it-IT" sz="1600" dirty="0" err="1">
                          <a:latin typeface="Times New Roman" panose="02020603050405020304" pitchFamily="18" charset="0"/>
                          <a:cs typeface="Times New Roman" panose="02020603050405020304" pitchFamily="18" charset="0"/>
                        </a:rPr>
                        <a:t>used</a:t>
                      </a:r>
                      <a:r>
                        <a:rPr lang="it-IT" sz="1600" dirty="0">
                          <a:latin typeface="Times New Roman" panose="02020603050405020304" pitchFamily="18" charset="0"/>
                          <a:cs typeface="Times New Roman" panose="02020603050405020304" pitchFamily="18" charset="0"/>
                        </a:rPr>
                        <a:t> to </a:t>
                      </a:r>
                      <a:r>
                        <a:rPr lang="it-IT" sz="1600" dirty="0" err="1">
                          <a:latin typeface="Times New Roman" panose="02020603050405020304" pitchFamily="18" charset="0"/>
                          <a:cs typeface="Times New Roman" panose="02020603050405020304" pitchFamily="18" charset="0"/>
                        </a:rPr>
                        <a:t>provide</a:t>
                      </a:r>
                      <a:r>
                        <a:rPr lang="it-IT" sz="1600" dirty="0">
                          <a:latin typeface="Times New Roman" panose="02020603050405020304" pitchFamily="18" charset="0"/>
                          <a:cs typeface="Times New Roman" panose="02020603050405020304" pitchFamily="18" charset="0"/>
                        </a:rPr>
                        <a:t> a </a:t>
                      </a:r>
                      <a:r>
                        <a:rPr lang="it-IT" sz="1600" dirty="0" err="1">
                          <a:latin typeface="Times New Roman" panose="02020603050405020304" pitchFamily="18" charset="0"/>
                          <a:cs typeface="Times New Roman" panose="02020603050405020304" pitchFamily="18" charset="0"/>
                        </a:rPr>
                        <a:t>left</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outer</a:t>
                      </a:r>
                      <a:r>
                        <a:rPr lang="it-IT" sz="1600" dirty="0">
                          <a:latin typeface="Times New Roman" panose="02020603050405020304" pitchFamily="18" charset="0"/>
                          <a:cs typeface="Times New Roman" panose="02020603050405020304" pitchFamily="18" charset="0"/>
                        </a:rPr>
                        <a:t> join </a:t>
                      </a:r>
                      <a:r>
                        <a:rPr lang="it-IT" sz="1600" dirty="0" err="1">
                          <a:latin typeface="Times New Roman" panose="02020603050405020304" pitchFamily="18" charset="0"/>
                          <a:cs typeface="Times New Roman" panose="02020603050405020304" pitchFamily="18" charset="0"/>
                        </a:rPr>
                        <a:t>between</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two</a:t>
                      </a:r>
                      <a:r>
                        <a:rPr lang="it-IT" sz="1600" dirty="0">
                          <a:latin typeface="Times New Roman" panose="02020603050405020304" pitchFamily="18" charset="0"/>
                          <a:cs typeface="Times New Roman" panose="02020603050405020304" pitchFamily="18" charset="0"/>
                        </a:rPr>
                        <a:t> </a:t>
                      </a:r>
                      <a:r>
                        <a:rPr lang="it-IT" sz="1600" dirty="0" err="1">
                          <a:latin typeface="Times New Roman" panose="02020603050405020304" pitchFamily="18" charset="0"/>
                          <a:cs typeface="Times New Roman" panose="02020603050405020304" pitchFamily="18" charset="0"/>
                        </a:rPr>
                        <a:t>collections</a:t>
                      </a:r>
                      <a:endParaRPr lang="it-IT" sz="1600" dirty="0">
                        <a:latin typeface="Times New Roman" panose="02020603050405020304" pitchFamily="18" charset="0"/>
                        <a:cs typeface="Times New Roman" panose="02020603050405020304" pitchFamily="18" charset="0"/>
                      </a:endParaRPr>
                    </a:p>
                  </a:txBody>
                  <a:tcPr marL="77435" marR="77435" marT="38717" marB="38717"/>
                </a:tc>
                <a:extLst>
                  <a:ext uri="{0D108BD9-81ED-4DB2-BD59-A6C34878D82A}">
                    <a16:rowId xmlns:a16="http://schemas.microsoft.com/office/drawing/2014/main" val="20027307"/>
                  </a:ext>
                </a:extLst>
              </a:tr>
            </a:tbl>
          </a:graphicData>
        </a:graphic>
      </p:graphicFrame>
    </p:spTree>
    <p:extLst>
      <p:ext uri="{BB962C8B-B14F-4D97-AF65-F5344CB8AC3E}">
        <p14:creationId xmlns:p14="http://schemas.microsoft.com/office/powerpoint/2010/main" val="335723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0201265-642F-607D-ADA2-9E1D621552E3}"/>
              </a:ext>
            </a:extLst>
          </p:cNvPr>
          <p:cNvSpPr>
            <a:spLocks noGrp="1"/>
          </p:cNvSpPr>
          <p:nvPr>
            <p:ph type="title"/>
          </p:nvPr>
        </p:nvSpPr>
        <p:spPr>
          <a:xfrm>
            <a:off x="6412091" y="501651"/>
            <a:ext cx="4395340" cy="1716255"/>
          </a:xfrm>
        </p:spPr>
        <p:txBody>
          <a:bodyPr anchor="b">
            <a:normAutofit/>
          </a:bodyPr>
          <a:lstStyle/>
          <a:p>
            <a:r>
              <a:rPr lang="it-IT" sz="5400">
                <a:latin typeface="Times New Roman" panose="02020603050405020304" pitchFamily="18" charset="0"/>
                <a:cs typeface="Times New Roman" panose="02020603050405020304" pitchFamily="18" charset="0"/>
              </a:rPr>
              <a:t>Distributed Architecture</a:t>
            </a:r>
          </a:p>
        </p:txBody>
      </p:sp>
      <p:sp>
        <p:nvSpPr>
          <p:cNvPr id="25" name="Rectangle 2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75F10558-B672-E957-21BA-59BF6270AF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Segnaposto contenuto 2">
            <a:extLst>
              <a:ext uri="{FF2B5EF4-FFF2-40B4-BE49-F238E27FC236}">
                <a16:creationId xmlns:a16="http://schemas.microsoft.com/office/drawing/2014/main" id="{D9B795BA-1BFE-AA0B-A1E4-70E3EF0EAB47}"/>
              </a:ext>
            </a:extLst>
          </p:cNvPr>
          <p:cNvSpPr>
            <a:spLocks noGrp="1"/>
          </p:cNvSpPr>
          <p:nvPr>
            <p:ph idx="1"/>
          </p:nvPr>
        </p:nvSpPr>
        <p:spPr>
          <a:xfrm>
            <a:off x="6392583" y="2645922"/>
            <a:ext cx="4434721" cy="3710427"/>
          </a:xfrm>
        </p:spPr>
        <p:txBody>
          <a:bodyPr anchor="t">
            <a:normAutofit/>
          </a:bodyPr>
          <a:lstStyle/>
          <a:p>
            <a:r>
              <a:rPr lang="en-US" sz="1800" dirty="0">
                <a:latin typeface="Times New Roman" panose="02020603050405020304" pitchFamily="18" charset="0"/>
                <a:cs typeface="Times New Roman" panose="02020603050405020304" pitchFamily="18" charset="0"/>
              </a:rPr>
              <a:t>MongoDB supports a distributed architecture through the concept of </a:t>
            </a:r>
            <a:r>
              <a:rPr lang="en-US" sz="1800" b="1" dirty="0">
                <a:latin typeface="Times New Roman" panose="02020603050405020304" pitchFamily="18" charset="0"/>
                <a:cs typeface="Times New Roman" panose="02020603050405020304" pitchFamily="18" charset="0"/>
              </a:rPr>
              <a:t>replication</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sharding</a:t>
            </a:r>
            <a:r>
              <a:rPr lang="en-US" sz="1800" dirty="0">
                <a:latin typeface="Times New Roman" panose="02020603050405020304" pitchFamily="18" charset="0"/>
                <a:cs typeface="Times New Roman" panose="02020603050405020304" pitchFamily="18" charset="0"/>
              </a:rPr>
              <a:t>, which allows to distribute data across multiple nodes to improve system performance, availability and scalability.</a:t>
            </a:r>
            <a:endParaRPr lang="it-IT" sz="1800" dirty="0">
              <a:latin typeface="Times New Roman" panose="02020603050405020304" pitchFamily="18" charset="0"/>
              <a:cs typeface="Times New Roman" panose="02020603050405020304" pitchFamily="18" charset="0"/>
            </a:endParaRPr>
          </a:p>
          <a:p>
            <a:endParaRPr lang="it-IT" sz="1800" dirty="0">
              <a:latin typeface="Times New Roman" panose="02020603050405020304" pitchFamily="18" charset="0"/>
              <a:cs typeface="Times New Roman" panose="02020603050405020304" pitchFamily="18" charset="0"/>
            </a:endParaRPr>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130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71E432D-A885-D595-DBF7-EE382D58D1B0}"/>
              </a:ext>
            </a:extLst>
          </p:cNvPr>
          <p:cNvSpPr>
            <a:spLocks noGrp="1"/>
          </p:cNvSpPr>
          <p:nvPr>
            <p:ph type="title"/>
          </p:nvPr>
        </p:nvSpPr>
        <p:spPr>
          <a:xfrm>
            <a:off x="646103" y="381935"/>
            <a:ext cx="5908006" cy="2344840"/>
          </a:xfrm>
        </p:spPr>
        <p:txBody>
          <a:bodyPr anchor="b">
            <a:normAutofit/>
          </a:bodyPr>
          <a:lstStyle/>
          <a:p>
            <a:r>
              <a:rPr lang="it-IT" sz="5100" dirty="0">
                <a:latin typeface="Times New Roman" panose="02020603050405020304" pitchFamily="18" charset="0"/>
                <a:cs typeface="Times New Roman" panose="02020603050405020304" pitchFamily="18" charset="0"/>
              </a:rPr>
              <a:t>Distributed Architecture</a:t>
            </a:r>
            <a:br>
              <a:rPr lang="it-IT" sz="51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Sharding</a:t>
            </a:r>
            <a:r>
              <a:rPr lang="it-IT" sz="5100" dirty="0">
                <a:latin typeface="Times New Roman" panose="02020603050405020304" pitchFamily="18" charset="0"/>
                <a:cs typeface="Times New Roman" panose="02020603050405020304" pitchFamily="18" charset="0"/>
              </a:rPr>
              <a:t> </a:t>
            </a:r>
          </a:p>
        </p:txBody>
      </p:sp>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FE7CB57B-2371-CB6E-A546-A697D9DAA68F}"/>
              </a:ext>
            </a:extLst>
          </p:cNvPr>
          <p:cNvSpPr>
            <a:spLocks noGrp="1"/>
          </p:cNvSpPr>
          <p:nvPr>
            <p:ph idx="1"/>
          </p:nvPr>
        </p:nvSpPr>
        <p:spPr>
          <a:xfrm>
            <a:off x="646103" y="3096039"/>
            <a:ext cx="5908007" cy="2888627"/>
          </a:xfrm>
        </p:spPr>
        <p:txBody>
          <a:bodyPr anchor="t">
            <a:normAutofit/>
          </a:bodyPr>
          <a:lstStyle/>
          <a:p>
            <a:r>
              <a:rPr lang="it-IT" sz="1500" dirty="0" err="1">
                <a:latin typeface="Times New Roman" panose="02020603050405020304" pitchFamily="18" charset="0"/>
                <a:cs typeface="Times New Roman" panose="02020603050405020304" pitchFamily="18" charset="0"/>
              </a:rPr>
              <a:t>Sharding</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is</a:t>
            </a:r>
            <a:r>
              <a:rPr lang="it-IT" sz="1500" dirty="0">
                <a:latin typeface="Times New Roman" panose="02020603050405020304" pitchFamily="18" charset="0"/>
                <a:cs typeface="Times New Roman" panose="02020603050405020304" pitchFamily="18" charset="0"/>
              </a:rPr>
              <a:t> a </a:t>
            </a:r>
            <a:r>
              <a:rPr lang="it-IT" sz="1500" dirty="0" err="1">
                <a:latin typeface="Times New Roman" panose="02020603050405020304" pitchFamily="18" charset="0"/>
                <a:cs typeface="Times New Roman" panose="02020603050405020304" pitchFamily="18" charset="0"/>
              </a:rPr>
              <a:t>method</a:t>
            </a:r>
            <a:r>
              <a:rPr lang="it-IT" sz="1500" dirty="0">
                <a:latin typeface="Times New Roman" panose="02020603050405020304" pitchFamily="18" charset="0"/>
                <a:cs typeface="Times New Roman" panose="02020603050405020304" pitchFamily="18" charset="0"/>
              </a:rPr>
              <a:t> of </a:t>
            </a:r>
            <a:r>
              <a:rPr lang="it-IT" sz="1500" b="1" dirty="0" err="1">
                <a:latin typeface="Times New Roman" panose="02020603050405020304" pitchFamily="18" charset="0"/>
                <a:cs typeface="Times New Roman" panose="02020603050405020304" pitchFamily="18" charset="0"/>
              </a:rPr>
              <a:t>distribuiting</a:t>
            </a:r>
            <a:r>
              <a:rPr lang="it-IT" sz="1500" dirty="0">
                <a:latin typeface="Times New Roman" panose="02020603050405020304" pitchFamily="18" charset="0"/>
                <a:cs typeface="Times New Roman" panose="02020603050405020304" pitchFamily="18" charset="0"/>
              </a:rPr>
              <a:t> or </a:t>
            </a:r>
            <a:r>
              <a:rPr lang="it-IT" sz="1500" b="1" dirty="0" err="1">
                <a:latin typeface="Times New Roman" panose="02020603050405020304" pitchFamily="18" charset="0"/>
                <a:cs typeface="Times New Roman" panose="02020603050405020304" pitchFamily="18" charset="0"/>
              </a:rPr>
              <a:t>partitioning</a:t>
            </a:r>
            <a:r>
              <a:rPr lang="it-IT" sz="1500" b="1" dirty="0">
                <a:latin typeface="Times New Roman" panose="02020603050405020304" pitchFamily="18" charset="0"/>
                <a:cs typeface="Times New Roman" panose="02020603050405020304" pitchFamily="18" charset="0"/>
              </a:rPr>
              <a:t> data</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across</a:t>
            </a:r>
            <a:r>
              <a:rPr lang="it-IT" sz="1500" dirty="0">
                <a:latin typeface="Times New Roman" panose="02020603050405020304" pitchFamily="18" charset="0"/>
                <a:cs typeface="Times New Roman" panose="02020603050405020304" pitchFamily="18" charset="0"/>
              </a:rPr>
              <a:t> multiple servers </a:t>
            </a:r>
            <a:r>
              <a:rPr lang="it-IT" sz="1500" dirty="0" err="1">
                <a:latin typeface="Times New Roman" panose="02020603050405020304" pitchFamily="18" charset="0"/>
                <a:cs typeface="Times New Roman" panose="02020603050405020304" pitchFamily="18" charset="0"/>
              </a:rPr>
              <a:t>providing</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scalability</a:t>
            </a:r>
            <a:r>
              <a:rPr lang="it-IT" sz="1500" dirty="0">
                <a:latin typeface="Times New Roman" panose="02020603050405020304" pitchFamily="18" charset="0"/>
                <a:cs typeface="Times New Roman" panose="02020603050405020304" pitchFamily="18" charset="0"/>
              </a:rPr>
              <a:t> and high </a:t>
            </a:r>
            <a:r>
              <a:rPr lang="it-IT" sz="1500" dirty="0" err="1">
                <a:latin typeface="Times New Roman" panose="02020603050405020304" pitchFamily="18" charset="0"/>
                <a:cs typeface="Times New Roman" panose="02020603050405020304" pitchFamily="18" charset="0"/>
              </a:rPr>
              <a:t>availability</a:t>
            </a:r>
            <a:r>
              <a:rPr lang="it-IT" sz="1500" dirty="0">
                <a:latin typeface="Times New Roman" panose="02020603050405020304" pitchFamily="18" charset="0"/>
                <a:cs typeface="Times New Roman" panose="02020603050405020304" pitchFamily="18" charset="0"/>
              </a:rPr>
              <a:t>.</a:t>
            </a:r>
          </a:p>
          <a:p>
            <a:r>
              <a:rPr lang="it-IT" sz="1500" dirty="0">
                <a:latin typeface="Times New Roman" panose="02020603050405020304" pitchFamily="18" charset="0"/>
                <a:cs typeface="Times New Roman" panose="02020603050405020304" pitchFamily="18" charset="0"/>
              </a:rPr>
              <a:t>Data </a:t>
            </a:r>
            <a:r>
              <a:rPr lang="it-IT" sz="1500" dirty="0" err="1">
                <a:latin typeface="Times New Roman" panose="02020603050405020304" pitchFamily="18" charset="0"/>
                <a:cs typeface="Times New Roman" panose="02020603050405020304" pitchFamily="18" charset="0"/>
              </a:rPr>
              <a:t>is</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divided</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into</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smaller</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chunks</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called</a:t>
            </a:r>
            <a:r>
              <a:rPr lang="it-IT" sz="1500" dirty="0">
                <a:latin typeface="Times New Roman" panose="02020603050405020304" pitchFamily="18" charset="0"/>
                <a:cs typeface="Times New Roman" panose="02020603050405020304" pitchFamily="18" charset="0"/>
              </a:rPr>
              <a:t> </a:t>
            </a:r>
            <a:r>
              <a:rPr lang="it-IT" sz="1500" b="1" dirty="0" err="1">
                <a:latin typeface="Times New Roman" panose="02020603050405020304" pitchFamily="18" charset="0"/>
                <a:cs typeface="Times New Roman" panose="02020603050405020304" pitchFamily="18" charset="0"/>
              </a:rPr>
              <a:t>shards</a:t>
            </a:r>
            <a:r>
              <a:rPr lang="it-IT" sz="1500" b="1" dirty="0">
                <a:latin typeface="Times New Roman" panose="02020603050405020304" pitchFamily="18" charset="0"/>
                <a:cs typeface="Times New Roman" panose="02020603050405020304" pitchFamily="18" charset="0"/>
              </a:rPr>
              <a:t>,</a:t>
            </a:r>
          </a:p>
          <a:p>
            <a:pPr lvl="1"/>
            <a:r>
              <a:rPr lang="it-IT" sz="1500" dirty="0" err="1">
                <a:latin typeface="Times New Roman" panose="02020603050405020304" pitchFamily="18" charset="0"/>
                <a:cs typeface="Times New Roman" panose="02020603050405020304" pitchFamily="18" charset="0"/>
              </a:rPr>
              <a:t>Each</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shard</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is</a:t>
            </a:r>
            <a:r>
              <a:rPr lang="it-IT" sz="1500" dirty="0">
                <a:latin typeface="Times New Roman" panose="02020603050405020304" pitchFamily="18" charset="0"/>
                <a:cs typeface="Times New Roman" panose="02020603050405020304" pitchFamily="18" charset="0"/>
              </a:rPr>
              <a:t> </a:t>
            </a:r>
            <a:r>
              <a:rPr lang="it-IT" sz="1500" dirty="0" err="1">
                <a:latin typeface="Times New Roman" panose="02020603050405020304" pitchFamily="18" charset="0"/>
                <a:cs typeface="Times New Roman" panose="02020603050405020304" pitchFamily="18" charset="0"/>
              </a:rPr>
              <a:t>hosted</a:t>
            </a:r>
            <a:r>
              <a:rPr lang="it-IT" sz="1500" dirty="0">
                <a:latin typeface="Times New Roman" panose="02020603050405020304" pitchFamily="18" charset="0"/>
                <a:cs typeface="Times New Roman" panose="02020603050405020304" pitchFamily="18" charset="0"/>
              </a:rPr>
              <a:t> on a separate server.</a:t>
            </a:r>
          </a:p>
          <a:p>
            <a:r>
              <a:rPr lang="en-US" sz="1500" dirty="0">
                <a:latin typeface="Times New Roman" panose="02020603050405020304" pitchFamily="18" charset="0"/>
                <a:cs typeface="Times New Roman" panose="02020603050405020304" pitchFamily="18" charset="0"/>
              </a:rPr>
              <a:t>It’s used when the size of the data exceeds the storage or processing capacity of a single server, by allowing to </a:t>
            </a:r>
            <a:r>
              <a:rPr lang="en-US" sz="1500" b="1" dirty="0">
                <a:latin typeface="Times New Roman" panose="02020603050405020304" pitchFamily="18" charset="0"/>
                <a:cs typeface="Times New Roman" panose="02020603050405020304" pitchFamily="18" charset="0"/>
              </a:rPr>
              <a:t>scale horizontally.</a:t>
            </a:r>
          </a:p>
          <a:p>
            <a:r>
              <a:rPr lang="en-US" sz="1500" dirty="0">
                <a:latin typeface="Times New Roman" panose="02020603050405020304" pitchFamily="18" charset="0"/>
                <a:cs typeface="Times New Roman" panose="02020603050405020304" pitchFamily="18" charset="0"/>
              </a:rPr>
              <a:t>A sharded cluster consists of:</a:t>
            </a:r>
          </a:p>
          <a:p>
            <a:pPr lvl="1"/>
            <a:r>
              <a:rPr lang="en-US" sz="1500" dirty="0">
                <a:latin typeface="Times New Roman" panose="02020603050405020304" pitchFamily="18" charset="0"/>
                <a:cs typeface="Times New Roman" panose="02020603050405020304" pitchFamily="18" charset="0"/>
              </a:rPr>
              <a:t>Shard</a:t>
            </a:r>
          </a:p>
          <a:p>
            <a:pPr lvl="1"/>
            <a:r>
              <a:rPr lang="en-US" sz="1500" dirty="0">
                <a:latin typeface="Times New Roman" panose="02020603050405020304" pitchFamily="18" charset="0"/>
                <a:cs typeface="Times New Roman" panose="02020603050405020304" pitchFamily="18" charset="0"/>
              </a:rPr>
              <a:t>Router(Mongos)</a:t>
            </a:r>
          </a:p>
          <a:p>
            <a:pPr lvl="1"/>
            <a:r>
              <a:rPr lang="en-US" sz="1500" dirty="0">
                <a:latin typeface="Times New Roman" panose="02020603050405020304" pitchFamily="18" charset="0"/>
                <a:cs typeface="Times New Roman" panose="02020603050405020304" pitchFamily="18" charset="0"/>
              </a:rPr>
              <a:t>Config servers</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it-IT" sz="1500"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F2573FC2-A9AC-AAFF-AFDA-6090ACDFE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212" y="3057584"/>
            <a:ext cx="4009703" cy="2927082"/>
          </a:xfrm>
          <a:prstGeom prst="rect">
            <a:avLst/>
          </a:prstGeom>
        </p:spPr>
      </p:pic>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1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2">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265CEE3-94A7-18BF-AD77-0C7E4E8334CE}"/>
              </a:ext>
            </a:extLst>
          </p:cNvPr>
          <p:cNvSpPr>
            <a:spLocks noGrp="1"/>
          </p:cNvSpPr>
          <p:nvPr>
            <p:ph type="title"/>
          </p:nvPr>
        </p:nvSpPr>
        <p:spPr>
          <a:xfrm>
            <a:off x="646103" y="381935"/>
            <a:ext cx="5908006" cy="2344840"/>
          </a:xfrm>
        </p:spPr>
        <p:txBody>
          <a:bodyPr anchor="b">
            <a:normAutofit/>
          </a:bodyPr>
          <a:lstStyle/>
          <a:p>
            <a:r>
              <a:rPr lang="it-IT" sz="5100" dirty="0">
                <a:latin typeface="Times New Roman" panose="02020603050405020304" pitchFamily="18" charset="0"/>
                <a:cs typeface="Times New Roman" panose="02020603050405020304" pitchFamily="18" charset="0"/>
              </a:rPr>
              <a:t>Distributed Architecture</a:t>
            </a:r>
            <a:br>
              <a:rPr lang="it-IT" sz="51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Sharding</a:t>
            </a:r>
            <a:r>
              <a:rPr lang="it-IT" sz="2200" dirty="0">
                <a:latin typeface="Times New Roman" panose="02020603050405020304" pitchFamily="18" charset="0"/>
                <a:cs typeface="Times New Roman" panose="02020603050405020304" pitchFamily="18" charset="0"/>
              </a:rPr>
              <a:t> - Components</a:t>
            </a:r>
          </a:p>
        </p:txBody>
      </p:sp>
      <p:sp>
        <p:nvSpPr>
          <p:cNvPr id="33"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ABAB74E8-FD66-E258-DB2D-3FA439A1D8F6}"/>
              </a:ext>
            </a:extLst>
          </p:cNvPr>
          <p:cNvSpPr>
            <a:spLocks noGrp="1"/>
          </p:cNvSpPr>
          <p:nvPr>
            <p:ph idx="1"/>
          </p:nvPr>
        </p:nvSpPr>
        <p:spPr>
          <a:xfrm>
            <a:off x="646103" y="3096039"/>
            <a:ext cx="5908007" cy="2888627"/>
          </a:xfrm>
        </p:spPr>
        <p:txBody>
          <a:bodyPr anchor="t">
            <a:normAutofit/>
          </a:bodyPr>
          <a:lstStyle/>
          <a:p>
            <a:r>
              <a:rPr lang="it-IT" sz="1700" b="1" dirty="0" err="1">
                <a:latin typeface="Times New Roman" panose="02020603050405020304" pitchFamily="18" charset="0"/>
                <a:cs typeface="Times New Roman" panose="02020603050405020304" pitchFamily="18" charset="0"/>
              </a:rPr>
              <a:t>Shards</a:t>
            </a:r>
            <a:endParaRPr lang="it-IT" sz="1700" b="1" dirty="0">
              <a:latin typeface="Times New Roman" panose="02020603050405020304" pitchFamily="18" charset="0"/>
              <a:cs typeface="Times New Roman" panose="02020603050405020304" pitchFamily="18" charset="0"/>
            </a:endParaRPr>
          </a:p>
          <a:p>
            <a:pPr lvl="1"/>
            <a:r>
              <a:rPr lang="it-IT" sz="1700" dirty="0" err="1">
                <a:latin typeface="Times New Roman" panose="02020603050405020304" pitchFamily="18" charset="0"/>
                <a:cs typeface="Times New Roman" panose="02020603050405020304" pitchFamily="18" charset="0"/>
              </a:rPr>
              <a:t>Contain</a:t>
            </a:r>
            <a:r>
              <a:rPr lang="it-IT" sz="1700" dirty="0">
                <a:latin typeface="Times New Roman" panose="02020603050405020304" pitchFamily="18" charset="0"/>
                <a:cs typeface="Times New Roman" panose="02020603050405020304" pitchFamily="18" charset="0"/>
              </a:rPr>
              <a:t> a subset of the </a:t>
            </a:r>
            <a:r>
              <a:rPr lang="it-IT" sz="1700" dirty="0" err="1">
                <a:latin typeface="Times New Roman" panose="02020603050405020304" pitchFamily="18" charset="0"/>
                <a:cs typeface="Times New Roman" panose="02020603050405020304" pitchFamily="18" charset="0"/>
              </a:rPr>
              <a:t>cluster’s</a:t>
            </a:r>
            <a:r>
              <a:rPr lang="it-IT" sz="1700" dirty="0">
                <a:latin typeface="Times New Roman" panose="02020603050405020304" pitchFamily="18" charset="0"/>
                <a:cs typeface="Times New Roman" panose="02020603050405020304" pitchFamily="18" charset="0"/>
              </a:rPr>
              <a:t> data,</a:t>
            </a:r>
          </a:p>
          <a:p>
            <a:pPr lvl="1"/>
            <a:r>
              <a:rPr lang="it-IT" sz="1700" dirty="0">
                <a:latin typeface="Times New Roman" panose="02020603050405020304" pitchFamily="18" charset="0"/>
                <a:cs typeface="Times New Roman" panose="02020603050405020304" pitchFamily="18" charset="0"/>
              </a:rPr>
              <a:t>Can be </a:t>
            </a:r>
            <a:r>
              <a:rPr lang="it-IT" sz="1700" dirty="0" err="1">
                <a:latin typeface="Times New Roman" panose="02020603050405020304" pitchFamily="18" charset="0"/>
                <a:cs typeface="Times New Roman" panose="02020603050405020304" pitchFamily="18" charset="0"/>
              </a:rPr>
              <a:t>added</a:t>
            </a:r>
            <a:r>
              <a:rPr lang="it-IT" sz="1700" dirty="0">
                <a:latin typeface="Times New Roman" panose="02020603050405020304" pitchFamily="18" charset="0"/>
                <a:cs typeface="Times New Roman" panose="02020603050405020304" pitchFamily="18" charset="0"/>
              </a:rPr>
              <a:t> or </a:t>
            </a:r>
            <a:r>
              <a:rPr lang="it-IT" sz="1700" dirty="0" err="1">
                <a:latin typeface="Times New Roman" panose="02020603050405020304" pitchFamily="18" charset="0"/>
                <a:cs typeface="Times New Roman" panose="02020603050405020304" pitchFamily="18" charset="0"/>
              </a:rPr>
              <a:t>removed</a:t>
            </a:r>
            <a:r>
              <a:rPr lang="it-IT" sz="1700" dirty="0">
                <a:latin typeface="Times New Roman" panose="02020603050405020304" pitchFamily="18" charset="0"/>
                <a:cs typeface="Times New Roman" panose="02020603050405020304" pitchFamily="18" charset="0"/>
              </a:rPr>
              <a:t> to </a:t>
            </a:r>
            <a:r>
              <a:rPr lang="it-IT" sz="1700" dirty="0" err="1">
                <a:latin typeface="Times New Roman" panose="02020603050405020304" pitchFamily="18" charset="0"/>
                <a:cs typeface="Times New Roman" panose="02020603050405020304" pitchFamily="18" charset="0"/>
              </a:rPr>
              <a:t>manage</a:t>
            </a:r>
            <a:r>
              <a:rPr lang="it-IT" sz="1700" dirty="0">
                <a:latin typeface="Times New Roman" panose="02020603050405020304" pitchFamily="18" charset="0"/>
                <a:cs typeface="Times New Roman" panose="02020603050405020304" pitchFamily="18" charset="0"/>
              </a:rPr>
              <a:t> </a:t>
            </a:r>
            <a:r>
              <a:rPr lang="it-IT" sz="1700" dirty="0" err="1">
                <a:latin typeface="Times New Roman" panose="02020603050405020304" pitchFamily="18" charset="0"/>
                <a:cs typeface="Times New Roman" panose="02020603050405020304" pitchFamily="18" charset="0"/>
              </a:rPr>
              <a:t>workload</a:t>
            </a:r>
            <a:r>
              <a:rPr lang="it-IT" sz="1700" dirty="0">
                <a:latin typeface="Times New Roman" panose="02020603050405020304" pitchFamily="18" charset="0"/>
                <a:cs typeface="Times New Roman" panose="02020603050405020304" pitchFamily="18" charset="0"/>
              </a:rPr>
              <a:t> </a:t>
            </a:r>
            <a:r>
              <a:rPr lang="it-IT" sz="1700" dirty="0" err="1">
                <a:latin typeface="Times New Roman" panose="02020603050405020304" pitchFamily="18" charset="0"/>
                <a:cs typeface="Times New Roman" panose="02020603050405020304" pitchFamily="18" charset="0"/>
              </a:rPr>
              <a:t>growth</a:t>
            </a:r>
            <a:r>
              <a:rPr lang="it-IT" sz="1700" dirty="0">
                <a:latin typeface="Times New Roman" panose="02020603050405020304" pitchFamily="18" charset="0"/>
                <a:cs typeface="Times New Roman" panose="02020603050405020304" pitchFamily="18" charset="0"/>
              </a:rPr>
              <a:t>.</a:t>
            </a:r>
          </a:p>
          <a:p>
            <a:r>
              <a:rPr lang="en-US" sz="1700" b="1" dirty="0">
                <a:latin typeface="Times New Roman" panose="02020603050405020304" pitchFamily="18" charset="0"/>
                <a:cs typeface="Times New Roman" panose="02020603050405020304" pitchFamily="18" charset="0"/>
              </a:rPr>
              <a:t>Router</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mongos</a:t>
            </a:r>
            <a:r>
              <a:rPr lang="en-US" sz="1700" dirty="0">
                <a:latin typeface="Times New Roman" panose="02020603050405020304" pitchFamily="18" charset="0"/>
                <a:cs typeface="Times New Roman" panose="02020603050405020304" pitchFamily="18" charset="0"/>
              </a:rPr>
              <a:t>) acts as an access point for client applications. Routers direct read and write operations to the appropriate shard nodes based on sharding rules and sharding keys.</a:t>
            </a:r>
          </a:p>
          <a:p>
            <a:r>
              <a:rPr lang="en-US" sz="1700" b="1" dirty="0">
                <a:latin typeface="Times New Roman" panose="02020603050405020304" pitchFamily="18" charset="0"/>
                <a:cs typeface="Times New Roman" panose="02020603050405020304" pitchFamily="18" charset="0"/>
              </a:rPr>
              <a:t>Configuration</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server</a:t>
            </a:r>
            <a:r>
              <a:rPr lang="en-US" sz="1700" dirty="0">
                <a:latin typeface="Times New Roman" panose="02020603050405020304" pitchFamily="18" charset="0"/>
                <a:cs typeface="Times New Roman" panose="02020603050405020304" pitchFamily="18" charset="0"/>
              </a:rPr>
              <a:t>: they maintain sharding metadata, store information about the distribution of data across various shards</a:t>
            </a:r>
            <a:endParaRPr lang="it-IT" sz="1700" dirty="0">
              <a:latin typeface="Times New Roman" panose="02020603050405020304" pitchFamily="18" charset="0"/>
              <a:cs typeface="Times New Roman" panose="02020603050405020304" pitchFamily="18" charset="0"/>
            </a:endParaRPr>
          </a:p>
          <a:p>
            <a:endParaRPr lang="it-IT" sz="1700" dirty="0">
              <a:latin typeface="Times New Roman" panose="02020603050405020304" pitchFamily="18" charset="0"/>
              <a:cs typeface="Times New Roman" panose="02020603050405020304" pitchFamily="18" charset="0"/>
            </a:endParaRPr>
          </a:p>
          <a:p>
            <a:endParaRPr lang="it-IT" sz="1700"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CF8F7F83-88E1-E07C-423E-69B9096C3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212" y="2786928"/>
            <a:ext cx="4009703" cy="3197737"/>
          </a:xfrm>
          <a:prstGeom prst="rect">
            <a:avLst/>
          </a:prstGeom>
        </p:spPr>
      </p:pic>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12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E9679-E60D-B9C7-922E-A227803F291D}"/>
              </a:ext>
            </a:extLst>
          </p:cNvPr>
          <p:cNvSpPr>
            <a:spLocks noGrp="1"/>
          </p:cNvSpPr>
          <p:nvPr>
            <p:ph type="title"/>
          </p:nvPr>
        </p:nvSpPr>
        <p:spPr/>
        <p:txBody>
          <a:bodyPr/>
          <a:lstStyle/>
          <a:p>
            <a:r>
              <a:rPr lang="it-IT" dirty="0">
                <a:latin typeface="Times New Roman" panose="02020603050405020304" pitchFamily="18" charset="0"/>
                <a:cs typeface="Times New Roman" panose="02020603050405020304" pitchFamily="18" charset="0"/>
              </a:rPr>
              <a:t>Distributed Architecture</a:t>
            </a:r>
            <a:br>
              <a:rPr lang="it-IT"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Data </a:t>
            </a:r>
            <a:r>
              <a:rPr lang="it-IT" sz="2200" dirty="0" err="1">
                <a:latin typeface="Times New Roman" panose="02020603050405020304" pitchFamily="18" charset="0"/>
                <a:cs typeface="Times New Roman" panose="02020603050405020304" pitchFamily="18" charset="0"/>
              </a:rPr>
              <a:t>distribution</a:t>
            </a:r>
            <a:endParaRPr lang="it-IT"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CA0CAFDC-088B-D4AC-8125-967BE38836F8}"/>
              </a:ext>
            </a:extLst>
          </p:cNvPr>
          <p:cNvSpPr>
            <a:spLocks noGrp="1"/>
          </p:cNvSpPr>
          <p:nvPr>
            <p:ph idx="1"/>
          </p:nvPr>
        </p:nvSpPr>
        <p:spPr/>
        <p:txBody>
          <a:bodyPr>
            <a:normAutofit lnSpcReduction="10000"/>
          </a:bodyPr>
          <a:lstStyle/>
          <a:p>
            <a:r>
              <a:rPr lang="it-IT" dirty="0">
                <a:latin typeface="Times New Roman" panose="02020603050405020304" pitchFamily="18" charset="0"/>
                <a:cs typeface="Times New Roman" panose="02020603050405020304" pitchFamily="18" charset="0"/>
              </a:rPr>
              <a:t>In </a:t>
            </a:r>
            <a:r>
              <a:rPr lang="it-IT" dirty="0" err="1">
                <a:latin typeface="Times New Roman" panose="02020603050405020304" pitchFamily="18" charset="0"/>
                <a:cs typeface="Times New Roman" panose="02020603050405020304" pitchFamily="18" charset="0"/>
              </a:rPr>
              <a:t>MongoDB</a:t>
            </a:r>
            <a:r>
              <a:rPr lang="it-IT" dirty="0">
                <a:latin typeface="Times New Roman" panose="02020603050405020304" pitchFamily="18" charset="0"/>
                <a:cs typeface="Times New Roman" panose="02020603050405020304" pitchFamily="18" charset="0"/>
              </a:rPr>
              <a:t>, the </a:t>
            </a:r>
            <a:r>
              <a:rPr lang="it-IT" b="1" dirty="0" err="1">
                <a:latin typeface="Times New Roman" panose="02020603050405020304" pitchFamily="18" charset="0"/>
                <a:cs typeface="Times New Roman" panose="02020603050405020304" pitchFamily="18" charset="0"/>
              </a:rPr>
              <a:t>shard</a:t>
            </a:r>
            <a:r>
              <a:rPr lang="it-IT" b="1" dirty="0">
                <a:latin typeface="Times New Roman" panose="02020603050405020304" pitchFamily="18" charset="0"/>
                <a:cs typeface="Times New Roman" panose="02020603050405020304" pitchFamily="18" charset="0"/>
              </a:rPr>
              <a:t> key </a:t>
            </a:r>
            <a:r>
              <a:rPr lang="it-IT" dirty="0" err="1">
                <a:latin typeface="Times New Roman" panose="02020603050405020304" pitchFamily="18" charset="0"/>
                <a:cs typeface="Times New Roman" panose="02020603050405020304" pitchFamily="18" charset="0"/>
              </a:rPr>
              <a:t>determines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how</a:t>
            </a:r>
            <a:r>
              <a:rPr lang="it-IT" dirty="0">
                <a:latin typeface="Times New Roman" panose="02020603050405020304" pitchFamily="18" charset="0"/>
                <a:cs typeface="Times New Roman" panose="02020603050405020304" pitchFamily="18" charset="0"/>
              </a:rPr>
              <a:t> the data </a:t>
            </a:r>
            <a:r>
              <a:rPr lang="it-IT" dirty="0" err="1">
                <a:latin typeface="Times New Roman" panose="02020603050405020304" pitchFamily="18" charset="0"/>
                <a:cs typeface="Times New Roman" panose="02020603050405020304" pitchFamily="18" charset="0"/>
              </a:rPr>
              <a:t>is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distributed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across</a:t>
            </a:r>
            <a:r>
              <a:rPr lang="it-IT" dirty="0">
                <a:latin typeface="Times New Roman" panose="02020603050405020304" pitchFamily="18" charset="0"/>
                <a:cs typeface="Times New Roman" panose="02020603050405020304" pitchFamily="18" charset="0"/>
              </a:rPr>
              <a:t> multiple servers</a:t>
            </a:r>
          </a:p>
          <a:p>
            <a:pPr lvl="1"/>
            <a:r>
              <a:rPr lang="it-IT" dirty="0" err="1">
                <a:latin typeface="Times New Roman" panose="02020603050405020304" pitchFamily="18" charset="0"/>
                <a:cs typeface="Times New Roman" panose="02020603050405020304" pitchFamily="18" charset="0"/>
              </a:rPr>
              <a:t>It’s</a:t>
            </a:r>
            <a:r>
              <a:rPr lang="it-IT" dirty="0">
                <a:latin typeface="Times New Roman" panose="02020603050405020304" pitchFamily="18" charset="0"/>
                <a:cs typeface="Times New Roman" panose="02020603050405020304" pitchFamily="18" charset="0"/>
              </a:rPr>
              <a:t> a single or multiple </a:t>
            </a:r>
            <a:r>
              <a:rPr lang="it-IT" dirty="0" err="1">
                <a:latin typeface="Times New Roman" panose="02020603050405020304" pitchFamily="18" charset="0"/>
                <a:cs typeface="Times New Roman" panose="02020603050405020304" pitchFamily="18" charset="0"/>
              </a:rPr>
              <a:t>indexed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attribute</a:t>
            </a:r>
            <a:r>
              <a:rPr lang="it-IT" dirty="0">
                <a:latin typeface="Times New Roman" panose="02020603050405020304" pitchFamily="18" charset="0"/>
                <a:cs typeface="Times New Roman" panose="02020603050405020304" pitchFamily="18" charset="0"/>
              </a:rPr>
              <a:t> in the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choose</a:t>
            </a:r>
            <a:r>
              <a:rPr lang="it-IT" dirty="0">
                <a:latin typeface="Times New Roman" panose="02020603050405020304" pitchFamily="18" charset="0"/>
                <a:cs typeface="Times New Roman" panose="02020603050405020304" pitchFamily="18" charset="0"/>
              </a:rPr>
              <a:t> to use for data </a:t>
            </a:r>
            <a:r>
              <a:rPr lang="it-IT" dirty="0" err="1">
                <a:latin typeface="Times New Roman" panose="02020603050405020304" pitchFamily="18" charset="0"/>
                <a:cs typeface="Times New Roman" panose="02020603050405020304" pitchFamily="18" charset="0"/>
              </a:rPr>
              <a:t>distribution</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It’s</a:t>
            </a:r>
            <a:r>
              <a:rPr lang="it-IT" dirty="0">
                <a:latin typeface="Times New Roman" panose="02020603050405020304" pitchFamily="18" charset="0"/>
                <a:cs typeface="Times New Roman" panose="02020603050405020304" pitchFamily="18" charset="0"/>
              </a:rPr>
              <a:t> use to decide to </a:t>
            </a:r>
            <a:r>
              <a:rPr lang="it-IT" dirty="0" err="1">
                <a:latin typeface="Times New Roman" panose="02020603050405020304" pitchFamily="18" charset="0"/>
                <a:cs typeface="Times New Roman" panose="02020603050405020304" pitchFamily="18" charset="0"/>
              </a:rPr>
              <a:t>which</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shard</a:t>
            </a:r>
            <a:r>
              <a:rPr lang="it-IT" dirty="0">
                <a:latin typeface="Times New Roman" panose="02020603050405020304" pitchFamily="18" charset="0"/>
                <a:cs typeface="Times New Roman" panose="02020603050405020304" pitchFamily="18" charset="0"/>
              </a:rPr>
              <a:t> or server the </a:t>
            </a:r>
            <a:r>
              <a:rPr lang="it-IT" dirty="0" err="1">
                <a:latin typeface="Times New Roman" panose="02020603050405020304" pitchFamily="18" charset="0"/>
                <a:cs typeface="Times New Roman" panose="02020603050405020304" pitchFamily="18" charset="0"/>
              </a:rPr>
              <a:t>document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should</a:t>
            </a:r>
            <a:r>
              <a:rPr lang="it-IT" dirty="0">
                <a:latin typeface="Times New Roman" panose="02020603050405020304" pitchFamily="18" charset="0"/>
                <a:cs typeface="Times New Roman" panose="02020603050405020304" pitchFamily="18" charset="0"/>
              </a:rPr>
              <a:t> be </a:t>
            </a:r>
            <a:r>
              <a:rPr lang="it-IT" dirty="0" err="1">
                <a:latin typeface="Times New Roman" panose="02020603050405020304" pitchFamily="18" charset="0"/>
                <a:cs typeface="Times New Roman" panose="02020603050405020304" pitchFamily="18" charset="0"/>
              </a:rPr>
              <a:t>stored</a:t>
            </a:r>
            <a:r>
              <a:rPr lang="it-IT"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MongoDB uses two strategies to distribute documents across shard:</a:t>
            </a:r>
          </a:p>
          <a:p>
            <a:pPr lvl="1"/>
            <a:r>
              <a:rPr lang="en-US" b="1" dirty="0">
                <a:latin typeface="Times New Roman" panose="02020603050405020304" pitchFamily="18" charset="0"/>
                <a:cs typeface="Times New Roman" panose="02020603050405020304" pitchFamily="18" charset="0"/>
              </a:rPr>
              <a:t>Ranged sharding</a:t>
            </a:r>
          </a:p>
          <a:p>
            <a:pPr lvl="1"/>
            <a:r>
              <a:rPr lang="en-US" b="1" dirty="0">
                <a:latin typeface="Times New Roman" panose="02020603050405020304" pitchFamily="18" charset="0"/>
                <a:cs typeface="Times New Roman" panose="02020603050405020304" pitchFamily="18" charset="0"/>
              </a:rPr>
              <a:t>Hashed sharding</a:t>
            </a:r>
            <a:endParaRPr lang="it-IT"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85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59EF51-7B92-90C1-798F-AA782878375C}"/>
              </a:ext>
            </a:extLst>
          </p:cNvPr>
          <p:cNvSpPr>
            <a:spLocks noGrp="1"/>
          </p:cNvSpPr>
          <p:nvPr>
            <p:ph type="title"/>
          </p:nvPr>
        </p:nvSpPr>
        <p:spPr>
          <a:xfrm>
            <a:off x="646103" y="381935"/>
            <a:ext cx="5908006" cy="2344840"/>
          </a:xfrm>
        </p:spPr>
        <p:txBody>
          <a:bodyPr anchor="b">
            <a:normAutofit/>
          </a:bodyPr>
          <a:lstStyle/>
          <a:p>
            <a:r>
              <a:rPr lang="it-IT" sz="5100" dirty="0">
                <a:latin typeface="Times New Roman" panose="02020603050405020304" pitchFamily="18" charset="0"/>
                <a:cs typeface="Times New Roman" panose="02020603050405020304" pitchFamily="18" charset="0"/>
              </a:rPr>
              <a:t>Distributed Architecture</a:t>
            </a:r>
            <a:br>
              <a:rPr lang="it-IT" sz="51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Ranged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sharding</a:t>
            </a:r>
            <a:endParaRPr lang="it-IT" sz="2200" dirty="0">
              <a:latin typeface="Times New Roman" panose="02020603050405020304" pitchFamily="18" charset="0"/>
              <a:cs typeface="Times New Roman" panose="02020603050405020304" pitchFamily="18" charset="0"/>
            </a:endParaRPr>
          </a:p>
        </p:txBody>
      </p:sp>
      <p:sp>
        <p:nvSpPr>
          <p:cNvPr id="3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25E7A89A-B3DF-6E03-22CB-E697CDBBF715}"/>
              </a:ext>
            </a:extLst>
          </p:cNvPr>
          <p:cNvSpPr>
            <a:spLocks noGrp="1"/>
          </p:cNvSpPr>
          <p:nvPr>
            <p:ph idx="1"/>
          </p:nvPr>
        </p:nvSpPr>
        <p:spPr>
          <a:xfrm>
            <a:off x="646103" y="3096039"/>
            <a:ext cx="5908007" cy="2888627"/>
          </a:xfrm>
        </p:spPr>
        <p:txBody>
          <a:bodyPr anchor="t">
            <a:normAutofit fontScale="92500"/>
          </a:bodyPr>
          <a:lstStyle/>
          <a:p>
            <a:r>
              <a:rPr lang="en-US" sz="1700" dirty="0">
                <a:latin typeface="Times New Roman" panose="02020603050405020304" pitchFamily="18" charset="0"/>
                <a:cs typeface="Times New Roman" panose="02020603050405020304" pitchFamily="18" charset="0"/>
              </a:rPr>
              <a:t>It is used to distribute data based on a range of shard key values.</a:t>
            </a:r>
          </a:p>
          <a:p>
            <a:r>
              <a:rPr lang="en-US" sz="1700" dirty="0">
                <a:latin typeface="Times New Roman" panose="02020603050405020304" pitchFamily="18" charset="0"/>
                <a:cs typeface="Times New Roman" panose="02020603050405020304" pitchFamily="18" charset="0"/>
              </a:rPr>
              <a:t>Each shard is associated to a specific value range of shard-key.</a:t>
            </a:r>
          </a:p>
          <a:p>
            <a:r>
              <a:rPr lang="en-US" sz="1700" dirty="0">
                <a:latin typeface="Times New Roman" panose="02020603050405020304" pitchFamily="18" charset="0"/>
                <a:cs typeface="Times New Roman" panose="02020603050405020304" pitchFamily="18" charset="0"/>
              </a:rPr>
              <a:t>Pro:</a:t>
            </a:r>
          </a:p>
          <a:p>
            <a:pPr lvl="1"/>
            <a:r>
              <a:rPr lang="en-US" sz="1700" dirty="0">
                <a:latin typeface="Times New Roman" panose="02020603050405020304" pitchFamily="18" charset="0"/>
                <a:cs typeface="Times New Roman" panose="02020603050405020304" pitchFamily="18" charset="0"/>
              </a:rPr>
              <a:t>Documents with “close” shard key values are likely to be in the same shard.</a:t>
            </a:r>
          </a:p>
          <a:p>
            <a:pPr lvl="1"/>
            <a:r>
              <a:rPr lang="en-US" sz="1700" dirty="0">
                <a:latin typeface="Times New Roman" panose="02020603050405020304" pitchFamily="18" charset="0"/>
                <a:cs typeface="Times New Roman" panose="02020603050405020304" pitchFamily="18" charset="0"/>
              </a:rPr>
              <a:t>It enables efficient queries where documents are read within a continuous range.</a:t>
            </a:r>
          </a:p>
          <a:p>
            <a:r>
              <a:rPr lang="it-IT" sz="1700" dirty="0">
                <a:latin typeface="Times New Roman" panose="02020603050405020304" pitchFamily="18" charset="0"/>
                <a:cs typeface="Times New Roman" panose="02020603050405020304" pitchFamily="18" charset="0"/>
              </a:rPr>
              <a:t>Cons:</a:t>
            </a:r>
          </a:p>
          <a:p>
            <a:pPr lvl="1"/>
            <a:r>
              <a:rPr lang="it-IT" sz="1700" dirty="0">
                <a:latin typeface="Times New Roman" panose="02020603050405020304" pitchFamily="18" charset="0"/>
                <a:cs typeface="Times New Roman" panose="02020603050405020304" pitchFamily="18" charset="0"/>
              </a:rPr>
              <a:t>Read and </a:t>
            </a:r>
            <a:r>
              <a:rPr lang="it-IT" sz="1700" dirty="0" err="1">
                <a:latin typeface="Times New Roman" panose="02020603050405020304" pitchFamily="18" charset="0"/>
                <a:cs typeface="Times New Roman" panose="02020603050405020304" pitchFamily="18" charset="0"/>
              </a:rPr>
              <a:t>write</a:t>
            </a:r>
            <a:r>
              <a:rPr lang="it-IT" sz="1700" dirty="0">
                <a:latin typeface="Times New Roman" panose="02020603050405020304" pitchFamily="18" charset="0"/>
                <a:cs typeface="Times New Roman" panose="02020603050405020304" pitchFamily="18" charset="0"/>
              </a:rPr>
              <a:t> performance </a:t>
            </a:r>
            <a:r>
              <a:rPr lang="it-IT" sz="1700" dirty="0" err="1">
                <a:latin typeface="Times New Roman" panose="02020603050405020304" pitchFamily="18" charset="0"/>
                <a:cs typeface="Times New Roman" panose="02020603050405020304" pitchFamily="18" charset="0"/>
              </a:rPr>
              <a:t>may</a:t>
            </a:r>
            <a:r>
              <a:rPr lang="it-IT" sz="1700" dirty="0">
                <a:latin typeface="Times New Roman" panose="02020603050405020304" pitchFamily="18" charset="0"/>
                <a:cs typeface="Times New Roman" panose="02020603050405020304" pitchFamily="18" charset="0"/>
              </a:rPr>
              <a:t> </a:t>
            </a:r>
            <a:r>
              <a:rPr lang="it-IT" sz="1700" dirty="0" err="1">
                <a:latin typeface="Times New Roman" panose="02020603050405020304" pitchFamily="18" charset="0"/>
                <a:cs typeface="Times New Roman" panose="02020603050405020304" pitchFamily="18" charset="0"/>
              </a:rPr>
              <a:t>decrease</a:t>
            </a:r>
            <a:r>
              <a:rPr lang="it-IT" sz="1700" dirty="0">
                <a:latin typeface="Times New Roman" panose="02020603050405020304" pitchFamily="18" charset="0"/>
                <a:cs typeface="Times New Roman" panose="02020603050405020304" pitchFamily="18" charset="0"/>
              </a:rPr>
              <a:t> with </a:t>
            </a:r>
            <a:r>
              <a:rPr lang="it-IT" sz="1700" dirty="0" err="1">
                <a:latin typeface="Times New Roman" panose="02020603050405020304" pitchFamily="18" charset="0"/>
                <a:cs typeface="Times New Roman" panose="02020603050405020304" pitchFamily="18" charset="0"/>
              </a:rPr>
              <a:t>poor</a:t>
            </a:r>
            <a:r>
              <a:rPr lang="it-IT" sz="1700" dirty="0">
                <a:latin typeface="Times New Roman" panose="02020603050405020304" pitchFamily="18" charset="0"/>
                <a:cs typeface="Times New Roman" panose="02020603050405020304" pitchFamily="18" charset="0"/>
              </a:rPr>
              <a:t> </a:t>
            </a:r>
            <a:r>
              <a:rPr lang="it-IT" sz="1700" dirty="0" err="1">
                <a:latin typeface="Times New Roman" panose="02020603050405020304" pitchFamily="18" charset="0"/>
                <a:cs typeface="Times New Roman" panose="02020603050405020304" pitchFamily="18" charset="0"/>
              </a:rPr>
              <a:t>shard</a:t>
            </a:r>
            <a:r>
              <a:rPr lang="it-IT" sz="1700" dirty="0">
                <a:latin typeface="Times New Roman" panose="02020603050405020304" pitchFamily="18" charset="0"/>
                <a:cs typeface="Times New Roman" panose="02020603050405020304" pitchFamily="18" charset="0"/>
              </a:rPr>
              <a:t> key </a:t>
            </a:r>
            <a:r>
              <a:rPr lang="it-IT" sz="1700" dirty="0" err="1">
                <a:latin typeface="Times New Roman" panose="02020603050405020304" pitchFamily="18" charset="0"/>
                <a:cs typeface="Times New Roman" panose="02020603050405020304" pitchFamily="18" charset="0"/>
              </a:rPr>
              <a:t>selection</a:t>
            </a:r>
            <a:r>
              <a:rPr lang="it-IT" sz="1700"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pic>
        <p:nvPicPr>
          <p:cNvPr id="7" name="Elemento grafico 6">
            <a:extLst>
              <a:ext uri="{FF2B5EF4-FFF2-40B4-BE49-F238E27FC236}">
                <a16:creationId xmlns:a16="http://schemas.microsoft.com/office/drawing/2014/main" id="{61065590-45DE-C2FD-8EC8-F96097A94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212" y="3979814"/>
            <a:ext cx="4009703" cy="2004851"/>
          </a:xfrm>
          <a:prstGeom prst="rect">
            <a:avLst/>
          </a:prstGeom>
        </p:spPr>
      </p:pic>
      <p:cxnSp>
        <p:nvCxnSpPr>
          <p:cNvPr id="37" name="Straight Connector 3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3AB5A932-F0D8-96D7-ED06-4B94D48168A4}"/>
              </a:ext>
            </a:extLst>
          </p:cNvPr>
          <p:cNvSpPr txBox="1"/>
          <p:nvPr/>
        </p:nvSpPr>
        <p:spPr>
          <a:xfrm>
            <a:off x="6460551" y="2471102"/>
            <a:ext cx="5435979" cy="646331"/>
          </a:xfrm>
          <a:prstGeom prst="rect">
            <a:avLst/>
          </a:prstGeom>
          <a:noFill/>
        </p:spPr>
        <p:txBody>
          <a:bodyPr wrap="square">
            <a:spAutoFit/>
          </a:bodyPr>
          <a:lstStyle/>
          <a:p>
            <a:r>
              <a:rPr lang="it-IT" b="1" dirty="0" err="1">
                <a:latin typeface="Times New Roman" panose="02020603050405020304" pitchFamily="18" charset="0"/>
                <a:cs typeface="Times New Roman" panose="02020603050405020304" pitchFamily="18" charset="0"/>
              </a:rPr>
              <a:t>Example</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Illustration</a:t>
            </a:r>
            <a:r>
              <a:rPr lang="it-IT" b="1" dirty="0">
                <a:latin typeface="Times New Roman" panose="02020603050405020304" pitchFamily="18" charset="0"/>
                <a:cs typeface="Times New Roman" panose="02020603050405020304" pitchFamily="18" charset="0"/>
              </a:rPr>
              <a:t> of a </a:t>
            </a:r>
            <a:r>
              <a:rPr lang="it-IT" b="1" dirty="0" err="1">
                <a:latin typeface="Times New Roman" panose="02020603050405020304" pitchFamily="18" charset="0"/>
                <a:cs typeface="Times New Roman" panose="02020603050405020304" pitchFamily="18" charset="0"/>
              </a:rPr>
              <a:t>sharded</a:t>
            </a:r>
            <a:r>
              <a:rPr lang="it-IT" b="1" dirty="0">
                <a:latin typeface="Times New Roman" panose="02020603050405020304" pitchFamily="18" charset="0"/>
                <a:cs typeface="Times New Roman" panose="02020603050405020304" pitchFamily="18" charset="0"/>
              </a:rPr>
              <a:t> cluster </a:t>
            </a:r>
            <a:r>
              <a:rPr lang="it-IT" b="1" dirty="0" err="1">
                <a:latin typeface="Times New Roman" panose="02020603050405020304" pitchFamily="18" charset="0"/>
                <a:cs typeface="Times New Roman" panose="02020603050405020304" pitchFamily="18" charset="0"/>
              </a:rPr>
              <a:t>using</a:t>
            </a:r>
            <a:r>
              <a:rPr lang="it-IT" b="1" dirty="0">
                <a:latin typeface="Times New Roman" panose="02020603050405020304" pitchFamily="18" charset="0"/>
                <a:cs typeface="Times New Roman" panose="02020603050405020304" pitchFamily="18" charset="0"/>
              </a:rPr>
              <a:t> the field X </a:t>
            </a:r>
            <a:r>
              <a:rPr lang="it-IT" b="1" dirty="0" err="1">
                <a:latin typeface="Times New Roman" panose="02020603050405020304" pitchFamily="18" charset="0"/>
                <a:cs typeface="Times New Roman" panose="02020603050405020304" pitchFamily="18" charset="0"/>
              </a:rPr>
              <a:t>as</a:t>
            </a:r>
            <a:r>
              <a:rPr lang="it-IT" b="1" dirty="0">
                <a:latin typeface="Times New Roman" panose="02020603050405020304" pitchFamily="18" charset="0"/>
                <a:cs typeface="Times New Roman" panose="02020603050405020304" pitchFamily="18" charset="0"/>
              </a:rPr>
              <a:t> the </a:t>
            </a:r>
            <a:r>
              <a:rPr lang="it-IT" b="1" dirty="0" err="1">
                <a:latin typeface="Times New Roman" panose="02020603050405020304" pitchFamily="18" charset="0"/>
                <a:cs typeface="Times New Roman" panose="02020603050405020304" pitchFamily="18" charset="0"/>
              </a:rPr>
              <a:t>shard</a:t>
            </a:r>
            <a:r>
              <a:rPr lang="it-IT" b="1" dirty="0">
                <a:latin typeface="Times New Roman" panose="02020603050405020304" pitchFamily="18" charset="0"/>
                <a:cs typeface="Times New Roman" panose="02020603050405020304" pitchFamily="18" charset="0"/>
              </a:rPr>
              <a:t> key.</a:t>
            </a:r>
          </a:p>
        </p:txBody>
      </p:sp>
    </p:spTree>
    <p:extLst>
      <p:ext uri="{BB962C8B-B14F-4D97-AF65-F5344CB8AC3E}">
        <p14:creationId xmlns:p14="http://schemas.microsoft.com/office/powerpoint/2010/main" val="365094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717A2F-0426-8CAD-2CDB-C31ABC76126A}"/>
              </a:ext>
            </a:extLst>
          </p:cNvPr>
          <p:cNvSpPr>
            <a:spLocks noGrp="1"/>
          </p:cNvSpPr>
          <p:nvPr>
            <p:ph type="title"/>
          </p:nvPr>
        </p:nvSpPr>
        <p:spPr>
          <a:xfrm>
            <a:off x="646103" y="381935"/>
            <a:ext cx="5908006" cy="2344840"/>
          </a:xfrm>
        </p:spPr>
        <p:txBody>
          <a:bodyPr anchor="b">
            <a:normAutofit/>
          </a:bodyPr>
          <a:lstStyle/>
          <a:p>
            <a:r>
              <a:rPr lang="it-IT" sz="5100" dirty="0">
                <a:latin typeface="Times New Roman" panose="02020603050405020304" pitchFamily="18" charset="0"/>
                <a:cs typeface="Times New Roman" panose="02020603050405020304" pitchFamily="18" charset="0"/>
              </a:rPr>
              <a:t>Distributed Architecture</a:t>
            </a:r>
            <a:br>
              <a:rPr lang="it-IT" sz="51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Hashed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sharding</a:t>
            </a:r>
            <a:endParaRPr lang="it-IT" sz="2200" dirty="0">
              <a:latin typeface="Times New Roman" panose="02020603050405020304" pitchFamily="18" charset="0"/>
              <a:cs typeface="Times New Roman" panose="02020603050405020304" pitchFamily="18" charset="0"/>
            </a:endParaRPr>
          </a:p>
        </p:txBody>
      </p:sp>
      <p:sp>
        <p:nvSpPr>
          <p:cNvPr id="38"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0"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2"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3CBB7044-F116-7D1D-D03C-8246B772C2D0}"/>
              </a:ext>
            </a:extLst>
          </p:cNvPr>
          <p:cNvSpPr>
            <a:spLocks noGrp="1"/>
          </p:cNvSpPr>
          <p:nvPr>
            <p:ph idx="1"/>
          </p:nvPr>
        </p:nvSpPr>
        <p:spPr>
          <a:xfrm>
            <a:off x="646103" y="3096039"/>
            <a:ext cx="5908007" cy="2888627"/>
          </a:xfrm>
        </p:spPr>
        <p:txBody>
          <a:bodyPr anchor="t">
            <a:normAutofit/>
          </a:bodyPr>
          <a:lstStyle/>
          <a:p>
            <a:r>
              <a:rPr lang="it-IT" sz="1300" dirty="0">
                <a:latin typeface="Times New Roman" panose="02020603050405020304" pitchFamily="18" charset="0"/>
                <a:cs typeface="Times New Roman" panose="02020603050405020304" pitchFamily="18" charset="0"/>
              </a:rPr>
              <a:t>A hash </a:t>
            </a:r>
            <a:r>
              <a:rPr lang="it-IT" sz="1300" dirty="0" err="1">
                <a:latin typeface="Times New Roman" panose="02020603050405020304" pitchFamily="18" charset="0"/>
                <a:cs typeface="Times New Roman" panose="02020603050405020304" pitchFamily="18" charset="0"/>
              </a:rPr>
              <a:t>function</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is</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applied</a:t>
            </a:r>
            <a:r>
              <a:rPr lang="it-IT" sz="1300" dirty="0">
                <a:latin typeface="Times New Roman" panose="02020603050405020304" pitchFamily="18" charset="0"/>
                <a:cs typeface="Times New Roman" panose="02020603050405020304" pitchFamily="18" charset="0"/>
              </a:rPr>
              <a:t> to the </a:t>
            </a:r>
            <a:r>
              <a:rPr lang="it-IT" sz="1300" dirty="0" err="1">
                <a:latin typeface="Times New Roman" panose="02020603050405020304" pitchFamily="18" charset="0"/>
                <a:cs typeface="Times New Roman" panose="02020603050405020304" pitchFamily="18" charset="0"/>
              </a:rPr>
              <a:t>shard</a:t>
            </a:r>
            <a:r>
              <a:rPr lang="it-IT" sz="1300" dirty="0">
                <a:latin typeface="Times New Roman" panose="02020603050405020304" pitchFamily="18" charset="0"/>
                <a:cs typeface="Times New Roman" panose="02020603050405020304" pitchFamily="18" charset="0"/>
              </a:rPr>
              <a:t> key </a:t>
            </a:r>
            <a:r>
              <a:rPr lang="it-IT" sz="1300" dirty="0" err="1">
                <a:latin typeface="Times New Roman" panose="02020603050405020304" pitchFamily="18" charset="0"/>
                <a:cs typeface="Times New Roman" panose="02020603050405020304" pitchFamily="18" charset="0"/>
              </a:rPr>
              <a:t>value</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which</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generates</a:t>
            </a:r>
            <a:r>
              <a:rPr lang="it-IT" sz="1300" dirty="0">
                <a:latin typeface="Times New Roman" panose="02020603050405020304" pitchFamily="18" charset="0"/>
                <a:cs typeface="Times New Roman" panose="02020603050405020304" pitchFamily="18" charset="0"/>
              </a:rPr>
              <a:t> a hash </a:t>
            </a:r>
            <a:r>
              <a:rPr lang="it-IT" sz="1300" dirty="0" err="1">
                <a:latin typeface="Times New Roman" panose="02020603050405020304" pitchFamily="18" charset="0"/>
                <a:cs typeface="Times New Roman" panose="02020603050405020304" pitchFamily="18" charset="0"/>
              </a:rPr>
              <a:t>value</a:t>
            </a:r>
            <a:r>
              <a:rPr lang="it-IT" sz="1300" dirty="0">
                <a:latin typeface="Times New Roman" panose="02020603050405020304" pitchFamily="18" charset="0"/>
                <a:cs typeface="Times New Roman" panose="02020603050405020304" pitchFamily="18" charset="0"/>
              </a:rPr>
              <a:t>,</a:t>
            </a:r>
          </a:p>
          <a:p>
            <a:pPr lvl="1"/>
            <a:r>
              <a:rPr lang="it-IT" sz="1300" dirty="0">
                <a:latin typeface="Times New Roman" panose="02020603050405020304" pitchFamily="18" charset="0"/>
                <a:cs typeface="Times New Roman" panose="02020603050405020304" pitchFamily="18" charset="0"/>
              </a:rPr>
              <a:t>The hash </a:t>
            </a:r>
            <a:r>
              <a:rPr lang="it-IT" sz="1300" dirty="0" err="1">
                <a:latin typeface="Times New Roman" panose="02020603050405020304" pitchFamily="18" charset="0"/>
                <a:cs typeface="Times New Roman" panose="02020603050405020304" pitchFamily="18" charset="0"/>
              </a:rPr>
              <a:t>value</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is</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used</a:t>
            </a:r>
            <a:r>
              <a:rPr lang="it-IT" sz="1300" dirty="0">
                <a:latin typeface="Times New Roman" panose="02020603050405020304" pitchFamily="18" charset="0"/>
                <a:cs typeface="Times New Roman" panose="02020603050405020304" pitchFamily="18" charset="0"/>
              </a:rPr>
              <a:t> to determine the </a:t>
            </a:r>
            <a:r>
              <a:rPr lang="it-IT" sz="1300" dirty="0" err="1">
                <a:latin typeface="Times New Roman" panose="02020603050405020304" pitchFamily="18" charset="0"/>
                <a:cs typeface="Times New Roman" panose="02020603050405020304" pitchFamily="18" charset="0"/>
              </a:rPr>
              <a:t>shard</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where</a:t>
            </a:r>
            <a:r>
              <a:rPr lang="it-IT" sz="1300" dirty="0">
                <a:latin typeface="Times New Roman" panose="02020603050405020304" pitchFamily="18" charset="0"/>
                <a:cs typeface="Times New Roman" panose="02020603050405020304" pitchFamily="18" charset="0"/>
              </a:rPr>
              <a:t> the </a:t>
            </a:r>
            <a:r>
              <a:rPr lang="it-IT" sz="1300" dirty="0" err="1">
                <a:latin typeface="Times New Roman" panose="02020603050405020304" pitchFamily="18" charset="0"/>
                <a:cs typeface="Times New Roman" panose="02020603050405020304" pitchFamily="18" charset="0"/>
              </a:rPr>
              <a:t>document</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should</a:t>
            </a:r>
            <a:r>
              <a:rPr lang="it-IT" sz="1300" dirty="0">
                <a:latin typeface="Times New Roman" panose="02020603050405020304" pitchFamily="18" charset="0"/>
                <a:cs typeface="Times New Roman" panose="02020603050405020304" pitchFamily="18" charset="0"/>
              </a:rPr>
              <a:t> be </a:t>
            </a:r>
            <a:r>
              <a:rPr lang="it-IT" sz="1300" dirty="0" err="1">
                <a:latin typeface="Times New Roman" panose="02020603050405020304" pitchFamily="18" charset="0"/>
                <a:cs typeface="Times New Roman" panose="02020603050405020304" pitchFamily="18" charset="0"/>
              </a:rPr>
              <a:t>stored</a:t>
            </a:r>
            <a:r>
              <a:rPr lang="it-IT" sz="1300" dirty="0">
                <a:latin typeface="Times New Roman" panose="02020603050405020304" pitchFamily="18" charset="0"/>
                <a:cs typeface="Times New Roman" panose="02020603050405020304" pitchFamily="18" charset="0"/>
              </a:rPr>
              <a:t>.</a:t>
            </a:r>
          </a:p>
          <a:p>
            <a:r>
              <a:rPr lang="it-IT" sz="1300" dirty="0">
                <a:latin typeface="Times New Roman" panose="02020603050405020304" pitchFamily="18" charset="0"/>
                <a:cs typeface="Times New Roman" panose="02020603050405020304" pitchFamily="18" charset="0"/>
              </a:rPr>
              <a:t>Pro</a:t>
            </a:r>
          </a:p>
          <a:p>
            <a:pPr lvl="1"/>
            <a:r>
              <a:rPr lang="it-IT" sz="1300" dirty="0" err="1">
                <a:latin typeface="Times New Roman" panose="02020603050405020304" pitchFamily="18" charset="0"/>
                <a:cs typeface="Times New Roman" panose="02020603050405020304" pitchFamily="18" charset="0"/>
              </a:rPr>
              <a:t>It</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evenly</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distributes</a:t>
            </a:r>
            <a:r>
              <a:rPr lang="it-IT" sz="1300" dirty="0">
                <a:latin typeface="Times New Roman" panose="02020603050405020304" pitchFamily="18" charset="0"/>
                <a:cs typeface="Times New Roman" panose="02020603050405020304" pitchFamily="18" charset="0"/>
              </a:rPr>
              <a:t> the data </a:t>
            </a:r>
            <a:r>
              <a:rPr lang="it-IT" sz="1300" dirty="0" err="1">
                <a:latin typeface="Times New Roman" panose="02020603050405020304" pitchFamily="18" charset="0"/>
                <a:cs typeface="Times New Roman" panose="02020603050405020304" pitchFamily="18" charset="0"/>
              </a:rPr>
              <a:t>across</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shards</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regardless</a:t>
            </a:r>
            <a:r>
              <a:rPr lang="it-IT" sz="1300" dirty="0">
                <a:latin typeface="Times New Roman" panose="02020603050405020304" pitchFamily="18" charset="0"/>
                <a:cs typeface="Times New Roman" panose="02020603050405020304" pitchFamily="18" charset="0"/>
              </a:rPr>
              <a:t> of the </a:t>
            </a:r>
            <a:r>
              <a:rPr lang="it-IT" sz="1300" dirty="0" err="1">
                <a:latin typeface="Times New Roman" panose="02020603050405020304" pitchFamily="18" charset="0"/>
                <a:cs typeface="Times New Roman" panose="02020603050405020304" pitchFamily="18" charset="0"/>
              </a:rPr>
              <a:t>distribution</a:t>
            </a:r>
            <a:r>
              <a:rPr lang="it-IT" sz="1300" dirty="0">
                <a:latin typeface="Times New Roman" panose="02020603050405020304" pitchFamily="18" charset="0"/>
                <a:cs typeface="Times New Roman" panose="02020603050405020304" pitchFamily="18" charset="0"/>
              </a:rPr>
              <a:t> of the </a:t>
            </a:r>
            <a:r>
              <a:rPr lang="it-IT" sz="1300" dirty="0" err="1">
                <a:latin typeface="Times New Roman" panose="02020603050405020304" pitchFamily="18" charset="0"/>
                <a:cs typeface="Times New Roman" panose="02020603050405020304" pitchFamily="18" charset="0"/>
              </a:rPr>
              <a:t>shard</a:t>
            </a:r>
            <a:r>
              <a:rPr lang="it-IT" sz="1300" dirty="0">
                <a:latin typeface="Times New Roman" panose="02020603050405020304" pitchFamily="18" charset="0"/>
                <a:cs typeface="Times New Roman" panose="02020603050405020304" pitchFamily="18" charset="0"/>
              </a:rPr>
              <a:t> key </a:t>
            </a:r>
            <a:r>
              <a:rPr lang="it-IT" sz="1300" dirty="0" err="1">
                <a:latin typeface="Times New Roman" panose="02020603050405020304" pitchFamily="18" charset="0"/>
                <a:cs typeface="Times New Roman" panose="02020603050405020304" pitchFamily="18" charset="0"/>
              </a:rPr>
              <a:t>values</a:t>
            </a:r>
            <a:r>
              <a:rPr lang="it-IT" sz="1300" dirty="0">
                <a:latin typeface="Times New Roman" panose="02020603050405020304" pitchFamily="18" charset="0"/>
                <a:cs typeface="Times New Roman" panose="02020603050405020304" pitchFamily="18" charset="0"/>
              </a:rPr>
              <a:t>.</a:t>
            </a:r>
          </a:p>
          <a:p>
            <a:pPr lvl="1"/>
            <a:r>
              <a:rPr lang="it-IT" sz="1300" dirty="0">
                <a:latin typeface="Times New Roman" panose="02020603050405020304" pitchFamily="18" charset="0"/>
                <a:cs typeface="Times New Roman" panose="02020603050405020304" pitchFamily="18" charset="0"/>
              </a:rPr>
              <a:t>Can be </a:t>
            </a:r>
            <a:r>
              <a:rPr lang="it-IT" sz="1300" dirty="0" err="1">
                <a:latin typeface="Times New Roman" panose="02020603050405020304" pitchFamily="18" charset="0"/>
                <a:cs typeface="Times New Roman" panose="02020603050405020304" pitchFamily="18" charset="0"/>
              </a:rPr>
              <a:t>useful</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when</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there’s</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not</a:t>
            </a:r>
            <a:r>
              <a:rPr lang="it-IT" sz="1300" dirty="0">
                <a:latin typeface="Times New Roman" panose="02020603050405020304" pitchFamily="18" charset="0"/>
                <a:cs typeface="Times New Roman" panose="02020603050405020304" pitchFamily="18" charset="0"/>
              </a:rPr>
              <a:t> a </a:t>
            </a:r>
            <a:r>
              <a:rPr lang="it-IT" sz="1300" dirty="0" err="1">
                <a:latin typeface="Times New Roman" panose="02020603050405020304" pitchFamily="18" charset="0"/>
                <a:cs typeface="Times New Roman" panose="02020603050405020304" pitchFamily="18" charset="0"/>
              </a:rPr>
              <a:t>natural</a:t>
            </a:r>
            <a:r>
              <a:rPr lang="it-IT" sz="1300" dirty="0">
                <a:latin typeface="Times New Roman" panose="02020603050405020304" pitchFamily="18" charset="0"/>
                <a:cs typeface="Times New Roman" panose="02020603050405020304" pitchFamily="18" charset="0"/>
              </a:rPr>
              <a:t> </a:t>
            </a:r>
            <a:r>
              <a:rPr lang="it-IT" sz="1300" dirty="0" err="1">
                <a:latin typeface="Times New Roman" panose="02020603050405020304" pitchFamily="18" charset="0"/>
                <a:cs typeface="Times New Roman" panose="02020603050405020304" pitchFamily="18" charset="0"/>
              </a:rPr>
              <a:t>order</a:t>
            </a:r>
            <a:r>
              <a:rPr lang="it-IT" sz="1300" dirty="0">
                <a:latin typeface="Times New Roman" panose="02020603050405020304" pitchFamily="18" charset="0"/>
                <a:cs typeface="Times New Roman" panose="02020603050405020304" pitchFamily="18" charset="0"/>
              </a:rPr>
              <a:t> or range in the data.</a:t>
            </a:r>
          </a:p>
          <a:p>
            <a:r>
              <a:rPr lang="it-IT" sz="1300" dirty="0">
                <a:latin typeface="Times New Roman" panose="02020603050405020304" pitchFamily="18" charset="0"/>
                <a:cs typeface="Times New Roman" panose="02020603050405020304" pitchFamily="18" charset="0"/>
              </a:rPr>
              <a:t>Cons</a:t>
            </a:r>
          </a:p>
          <a:p>
            <a:pPr lvl="1"/>
            <a:r>
              <a:rPr lang="it-IT" sz="1300" dirty="0">
                <a:latin typeface="Times New Roman" panose="02020603050405020304" pitchFamily="18" charset="0"/>
                <a:cs typeface="Times New Roman" panose="02020603050405020304" pitchFamily="18" charset="0"/>
              </a:rPr>
              <a:t>Can make range-</a:t>
            </a:r>
            <a:r>
              <a:rPr lang="it-IT" sz="1300" dirty="0" err="1">
                <a:latin typeface="Times New Roman" panose="02020603050405020304" pitchFamily="18" charset="0"/>
                <a:cs typeface="Times New Roman" panose="02020603050405020304" pitchFamily="18" charset="0"/>
              </a:rPr>
              <a:t>based</a:t>
            </a:r>
            <a:r>
              <a:rPr lang="it-IT" sz="1300" dirty="0">
                <a:latin typeface="Times New Roman" panose="02020603050405020304" pitchFamily="18" charset="0"/>
                <a:cs typeface="Times New Roman" panose="02020603050405020304" pitchFamily="18" charset="0"/>
              </a:rPr>
              <a:t> queries more </a:t>
            </a:r>
            <a:r>
              <a:rPr lang="it-IT" sz="1300" dirty="0" err="1">
                <a:latin typeface="Times New Roman" panose="02020603050405020304" pitchFamily="18" charset="0"/>
                <a:cs typeface="Times New Roman" panose="02020603050405020304" pitchFamily="18" charset="0"/>
              </a:rPr>
              <a:t>difficult</a:t>
            </a:r>
            <a:r>
              <a:rPr lang="it-IT" sz="1300" dirty="0">
                <a:latin typeface="Times New Roman" panose="02020603050405020304" pitchFamily="18" charset="0"/>
                <a:cs typeface="Times New Roman" panose="02020603050405020304" pitchFamily="18" charset="0"/>
              </a:rPr>
              <a:t>.</a:t>
            </a:r>
          </a:p>
          <a:p>
            <a:pPr lvl="1"/>
            <a:r>
              <a:rPr lang="en-US" sz="1300" dirty="0">
                <a:latin typeface="Times New Roman" panose="02020603050405020304" pitchFamily="18" charset="0"/>
                <a:cs typeface="Times New Roman" panose="02020603050405020304" pitchFamily="18" charset="0"/>
              </a:rPr>
              <a:t>Related data may be distributed across different nodes even though the shard key values may be close.</a:t>
            </a:r>
            <a:endParaRPr lang="it-IT" sz="1300" dirty="0">
              <a:latin typeface="Times New Roman" panose="02020603050405020304" pitchFamily="18" charset="0"/>
              <a:cs typeface="Times New Roman" panose="02020603050405020304" pitchFamily="18" charset="0"/>
            </a:endParaRPr>
          </a:p>
        </p:txBody>
      </p:sp>
      <p:pic>
        <p:nvPicPr>
          <p:cNvPr id="15" name="Elemento grafico 14">
            <a:extLst>
              <a:ext uri="{FF2B5EF4-FFF2-40B4-BE49-F238E27FC236}">
                <a16:creationId xmlns:a16="http://schemas.microsoft.com/office/drawing/2014/main" id="{AF4F6F4A-008F-793B-502E-C4A751D19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0212" y="3979814"/>
            <a:ext cx="4009703" cy="2004851"/>
          </a:xfrm>
          <a:prstGeom prst="rect">
            <a:avLst/>
          </a:prstGeom>
        </p:spPr>
      </p:pic>
      <p:cxnSp>
        <p:nvCxnSpPr>
          <p:cNvPr id="44" name="Straight Connector 4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EE3390DE-A3B2-5255-360F-CC1339613094}"/>
              </a:ext>
            </a:extLst>
          </p:cNvPr>
          <p:cNvSpPr txBox="1"/>
          <p:nvPr/>
        </p:nvSpPr>
        <p:spPr>
          <a:xfrm>
            <a:off x="6421120" y="2222704"/>
            <a:ext cx="5036872" cy="646331"/>
          </a:xfrm>
          <a:prstGeom prst="rect">
            <a:avLst/>
          </a:prstGeom>
          <a:noFill/>
        </p:spPr>
        <p:txBody>
          <a:bodyPr wrap="square">
            <a:spAutoFit/>
          </a:bodyPr>
          <a:lstStyle/>
          <a:p>
            <a:r>
              <a:rPr lang="it-IT" b="1" dirty="0" err="1">
                <a:latin typeface="Times New Roman" panose="02020603050405020304" pitchFamily="18" charset="0"/>
                <a:cs typeface="Times New Roman" panose="02020603050405020304" pitchFamily="18" charset="0"/>
              </a:rPr>
              <a:t>Example</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Illustration</a:t>
            </a:r>
            <a:r>
              <a:rPr lang="it-IT" b="1" dirty="0">
                <a:latin typeface="Times New Roman" panose="02020603050405020304" pitchFamily="18" charset="0"/>
                <a:cs typeface="Times New Roman" panose="02020603050405020304" pitchFamily="18" charset="0"/>
              </a:rPr>
              <a:t> of a </a:t>
            </a:r>
            <a:r>
              <a:rPr lang="it-IT" b="1" dirty="0" err="1">
                <a:latin typeface="Times New Roman" panose="02020603050405020304" pitchFamily="18" charset="0"/>
                <a:cs typeface="Times New Roman" panose="02020603050405020304" pitchFamily="18" charset="0"/>
              </a:rPr>
              <a:t>sharded</a:t>
            </a:r>
            <a:r>
              <a:rPr lang="it-IT" b="1" dirty="0">
                <a:latin typeface="Times New Roman" panose="02020603050405020304" pitchFamily="18" charset="0"/>
                <a:cs typeface="Times New Roman" panose="02020603050405020304" pitchFamily="18" charset="0"/>
              </a:rPr>
              <a:t> cluster </a:t>
            </a:r>
            <a:r>
              <a:rPr lang="it-IT" b="1" dirty="0" err="1">
                <a:latin typeface="Times New Roman" panose="02020603050405020304" pitchFamily="18" charset="0"/>
                <a:cs typeface="Times New Roman" panose="02020603050405020304" pitchFamily="18" charset="0"/>
              </a:rPr>
              <a:t>using</a:t>
            </a:r>
            <a:r>
              <a:rPr lang="it-IT" b="1" dirty="0">
                <a:latin typeface="Times New Roman" panose="02020603050405020304" pitchFamily="18" charset="0"/>
                <a:cs typeface="Times New Roman" panose="02020603050405020304" pitchFamily="18" charset="0"/>
              </a:rPr>
              <a:t> a </a:t>
            </a:r>
            <a:r>
              <a:rPr lang="it-IT" b="1" dirty="0" err="1">
                <a:latin typeface="Times New Roman" panose="02020603050405020304" pitchFamily="18" charset="0"/>
                <a:cs typeface="Times New Roman" panose="02020603050405020304" pitchFamily="18" charset="0"/>
              </a:rPr>
              <a:t>hashed</a:t>
            </a:r>
            <a:r>
              <a:rPr lang="it-IT" b="1" dirty="0">
                <a:latin typeface="Times New Roman" panose="02020603050405020304" pitchFamily="18" charset="0"/>
                <a:cs typeface="Times New Roman" panose="02020603050405020304" pitchFamily="18" charset="0"/>
              </a:rPr>
              <a:t> index on X.</a:t>
            </a:r>
          </a:p>
        </p:txBody>
      </p:sp>
    </p:spTree>
    <p:extLst>
      <p:ext uri="{BB962C8B-B14F-4D97-AF65-F5344CB8AC3E}">
        <p14:creationId xmlns:p14="http://schemas.microsoft.com/office/powerpoint/2010/main" val="161979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3CAF41-B072-10E4-52BE-AC662146B5EF}"/>
              </a:ext>
            </a:extLst>
          </p:cNvPr>
          <p:cNvSpPr>
            <a:spLocks noGrp="1"/>
          </p:cNvSpPr>
          <p:nvPr>
            <p:ph type="title"/>
          </p:nvPr>
        </p:nvSpPr>
        <p:spPr/>
        <p:txBody>
          <a:bodyPr>
            <a:normAutofit/>
          </a:bodyPr>
          <a:lstStyle/>
          <a:p>
            <a:r>
              <a:rPr lang="it-IT" sz="4800" dirty="0">
                <a:latin typeface="Times New Roman" panose="02020603050405020304" pitchFamily="18" charset="0"/>
                <a:cs typeface="Times New Roman" panose="02020603050405020304" pitchFamily="18" charset="0"/>
              </a:rPr>
              <a:t>Distributed Architecture</a:t>
            </a:r>
            <a:br>
              <a:rPr lang="it-IT" sz="48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Sharding</a:t>
            </a:r>
            <a:r>
              <a:rPr lang="it-IT" sz="2200" dirty="0">
                <a:latin typeface="Times New Roman" panose="02020603050405020304" pitchFamily="18" charset="0"/>
                <a:cs typeface="Times New Roman" panose="02020603050405020304" pitchFamily="18" charset="0"/>
              </a:rPr>
              <a:t> - </a:t>
            </a:r>
            <a:r>
              <a:rPr lang="it-IT" sz="2200" dirty="0" err="1">
                <a:latin typeface="Times New Roman" panose="02020603050405020304" pitchFamily="18" charset="0"/>
                <a:cs typeface="Times New Roman" panose="02020603050405020304" pitchFamily="18" charset="0"/>
              </a:rPr>
              <a:t>Rebalance</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DA5DE5DE-E5C6-FC15-609C-18D630E63FB6}"/>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During the system life the workload can change and the initial sharding policy might be no better, thus unbalancing the cluster.</a:t>
            </a:r>
          </a:p>
          <a:p>
            <a:r>
              <a:rPr lang="en-US" dirty="0">
                <a:latin typeface="Times New Roman" panose="02020603050405020304" pitchFamily="18" charset="0"/>
                <a:cs typeface="Times New Roman" panose="02020603050405020304" pitchFamily="18" charset="0"/>
              </a:rPr>
              <a:t>MongoDB periodically assesses the balance of shards and performs rebalance operations, if needed.</a:t>
            </a:r>
          </a:p>
          <a:p>
            <a:r>
              <a:rPr lang="en-US" dirty="0">
                <a:latin typeface="Times New Roman" panose="02020603050405020304" pitchFamily="18" charset="0"/>
                <a:cs typeface="Times New Roman" panose="02020603050405020304" pitchFamily="18" charset="0"/>
              </a:rPr>
              <a:t>The unit of rebalance is called “</a:t>
            </a:r>
            <a:r>
              <a:rPr lang="en-US" b="1" dirty="0">
                <a:latin typeface="Times New Roman" panose="02020603050405020304" pitchFamily="18" charset="0"/>
                <a:cs typeface="Times New Roman" panose="02020603050405020304" pitchFamily="18" charset="0"/>
              </a:rPr>
              <a:t>shard chunk</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Each chunk contains contiguous values of shard keys.</a:t>
            </a:r>
          </a:p>
          <a:p>
            <a:r>
              <a:rPr lang="en-US" dirty="0">
                <a:latin typeface="Times New Roman" panose="02020603050405020304" pitchFamily="18" charset="0"/>
                <a:cs typeface="Times New Roman" panose="02020603050405020304" pitchFamily="18" charset="0"/>
              </a:rPr>
              <a:t>A background process known as the “</a:t>
            </a:r>
            <a:r>
              <a:rPr lang="en-US" b="1" dirty="0">
                <a:latin typeface="Times New Roman" panose="02020603050405020304" pitchFamily="18" charset="0"/>
                <a:cs typeface="Times New Roman" panose="02020603050405020304" pitchFamily="18" charset="0"/>
              </a:rPr>
              <a:t>balancer</a:t>
            </a:r>
            <a:r>
              <a:rPr lang="en-US" dirty="0">
                <a:latin typeface="Times New Roman" panose="02020603050405020304" pitchFamily="18" charset="0"/>
                <a:cs typeface="Times New Roman" panose="02020603050405020304" pitchFamily="18" charset="0"/>
              </a:rPr>
              <a:t>” automatically migrates chunks across the shards to ensure that each shard always has the same number of chunks.</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12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60F6CB-7726-2CFB-2F21-0516E83E7E15}"/>
              </a:ext>
            </a:extLst>
          </p:cNvPr>
          <p:cNvSpPr>
            <a:spLocks noGrp="1"/>
          </p:cNvSpPr>
          <p:nvPr>
            <p:ph type="title"/>
          </p:nvPr>
        </p:nvSpPr>
        <p:spPr/>
        <p:txBody>
          <a:bodyPr>
            <a:normAutofit/>
          </a:bodyPr>
          <a:lstStyle/>
          <a:p>
            <a:r>
              <a:rPr lang="it-IT" sz="4800" dirty="0">
                <a:latin typeface="Times New Roman" panose="02020603050405020304" pitchFamily="18" charset="0"/>
                <a:cs typeface="Times New Roman" panose="02020603050405020304" pitchFamily="18" charset="0"/>
              </a:rPr>
              <a:t>Distributed Architecture</a:t>
            </a:r>
            <a:br>
              <a:rPr lang="it-IT" sz="4800"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Replication</a:t>
            </a:r>
          </a:p>
        </p:txBody>
      </p:sp>
      <p:sp>
        <p:nvSpPr>
          <p:cNvPr id="3" name="Segnaposto contenuto 2">
            <a:extLst>
              <a:ext uri="{FF2B5EF4-FFF2-40B4-BE49-F238E27FC236}">
                <a16:creationId xmlns:a16="http://schemas.microsoft.com/office/drawing/2014/main" id="{20D0B806-9F73-E6B0-CBB4-4D459B28C4A5}"/>
              </a:ext>
            </a:extLst>
          </p:cNvPr>
          <p:cNvSpPr>
            <a:spLocks noGrp="1"/>
          </p:cNvSpPr>
          <p:nvPr>
            <p:ph idx="1"/>
          </p:nvPr>
        </p:nvSpPr>
        <p:spPr/>
        <p:txBody>
          <a:bodyPr/>
          <a:lstStyle/>
          <a:p>
            <a:r>
              <a:rPr lang="it-IT" dirty="0">
                <a:latin typeface="Times New Roman" panose="02020603050405020304" pitchFamily="18" charset="0"/>
                <a:cs typeface="Times New Roman" panose="02020603050405020304" pitchFamily="18" charset="0"/>
              </a:rPr>
              <a:t>Replication </a:t>
            </a:r>
            <a:r>
              <a:rPr lang="it-IT" dirty="0" err="1">
                <a:latin typeface="Times New Roman" panose="02020603050405020304" pitchFamily="18" charset="0"/>
                <a:cs typeface="Times New Roman" panose="02020603050405020304" pitchFamily="18" charset="0"/>
              </a:rPr>
              <a:t>is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provided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through</a:t>
            </a:r>
            <a:r>
              <a:rPr lang="it-IT" dirty="0">
                <a:latin typeface="Times New Roman" panose="02020603050405020304" pitchFamily="18" charset="0"/>
                <a:cs typeface="Times New Roman" panose="02020603050405020304" pitchFamily="18" charset="0"/>
              </a:rPr>
              <a:t> a feature </a:t>
            </a:r>
            <a:r>
              <a:rPr lang="it-IT" dirty="0" err="1">
                <a:latin typeface="Times New Roman" panose="02020603050405020304" pitchFamily="18" charset="0"/>
                <a:cs typeface="Times New Roman" panose="02020603050405020304" pitchFamily="18" charset="0"/>
              </a:rPr>
              <a:t>called</a:t>
            </a:r>
            <a:r>
              <a:rPr lang="it-IT" dirty="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replica set.</a:t>
            </a:r>
          </a:p>
          <a:p>
            <a:r>
              <a:rPr lang="it-IT" dirty="0" err="1">
                <a:latin typeface="Times New Roman" panose="02020603050405020304" pitchFamily="18" charset="0"/>
                <a:cs typeface="Times New Roman" panose="02020603050405020304" pitchFamily="18" charset="0"/>
              </a:rPr>
              <a:t>Allows</a:t>
            </a:r>
            <a:r>
              <a:rPr lang="it-IT" dirty="0">
                <a:latin typeface="Times New Roman" panose="02020603050405020304" pitchFamily="18" charset="0"/>
                <a:cs typeface="Times New Roman" panose="02020603050405020304" pitchFamily="18" charset="0"/>
              </a:rPr>
              <a:t> to create copies of the data </a:t>
            </a:r>
            <a:r>
              <a:rPr lang="it-IT" dirty="0" err="1">
                <a:latin typeface="Times New Roman" panose="02020603050405020304" pitchFamily="18" charset="0"/>
                <a:cs typeface="Times New Roman" panose="02020603050405020304" pitchFamily="18" charset="0"/>
              </a:rPr>
              <a:t>across</a:t>
            </a:r>
            <a:r>
              <a:rPr lang="it-IT" dirty="0">
                <a:latin typeface="Times New Roman" panose="02020603050405020304" pitchFamily="18" charset="0"/>
                <a:cs typeface="Times New Roman" panose="02020603050405020304" pitchFamily="18" charset="0"/>
              </a:rPr>
              <a:t> multiple servers or </a:t>
            </a:r>
            <a:r>
              <a:rPr lang="it-IT" dirty="0" err="1">
                <a:latin typeface="Times New Roman" panose="02020603050405020304" pitchFamily="18" charset="0"/>
                <a:cs typeface="Times New Roman" panose="02020603050405020304" pitchFamily="18" charset="0"/>
              </a:rPr>
              <a:t>nodes</a:t>
            </a:r>
            <a:r>
              <a:rPr lang="it-IT" dirty="0">
                <a:latin typeface="Times New Roman" panose="02020603050405020304" pitchFamily="18" charset="0"/>
                <a:cs typeface="Times New Roman" panose="02020603050405020304" pitchFamily="18" charset="0"/>
              </a:rPr>
              <a:t>.</a:t>
            </a:r>
          </a:p>
          <a:p>
            <a:r>
              <a:rPr lang="it-IT" dirty="0" err="1">
                <a:latin typeface="Times New Roman" panose="02020603050405020304" pitchFamily="18" charset="0"/>
                <a:cs typeface="Times New Roman" panose="02020603050405020304" pitchFamily="18" charset="0"/>
              </a:rPr>
              <a:t>Provides</a:t>
            </a:r>
            <a:r>
              <a:rPr lang="it-IT"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redundancy</a:t>
            </a:r>
            <a:r>
              <a:rPr lang="it-IT"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availability</a:t>
            </a:r>
            <a:r>
              <a:rPr lang="it-IT" dirty="0">
                <a:latin typeface="Times New Roman" panose="02020603050405020304" pitchFamily="18" charset="0"/>
                <a:cs typeface="Times New Roman" panose="02020603050405020304" pitchFamily="18" charset="0"/>
              </a:rPr>
              <a:t> and </a:t>
            </a:r>
            <a:r>
              <a:rPr lang="it-IT" b="1" dirty="0">
                <a:latin typeface="Times New Roman" panose="02020603050405020304" pitchFamily="18" charset="0"/>
                <a:cs typeface="Times New Roman" panose="02020603050405020304" pitchFamily="18" charset="0"/>
              </a:rPr>
              <a:t>fault </a:t>
            </a:r>
            <a:r>
              <a:rPr lang="it-IT" b="1" dirty="0" err="1">
                <a:latin typeface="Times New Roman" panose="02020603050405020304" pitchFamily="18" charset="0"/>
                <a:cs typeface="Times New Roman" panose="02020603050405020304" pitchFamily="18" charset="0"/>
              </a:rPr>
              <a:t>tolerance</a:t>
            </a:r>
            <a:r>
              <a:rPr lang="it-IT" b="1" dirty="0">
                <a:latin typeface="Times New Roman" panose="02020603050405020304" pitchFamily="18" charset="0"/>
                <a:cs typeface="Times New Roman" panose="02020603050405020304" pitchFamily="18" charset="0"/>
              </a:rPr>
              <a:t>.</a:t>
            </a:r>
          </a:p>
          <a:p>
            <a:r>
              <a:rPr lang="it-IT" dirty="0" err="1">
                <a:latin typeface="Times New Roman" panose="02020603050405020304" pitchFamily="18" charset="0"/>
                <a:cs typeface="Times New Roman" panose="02020603050405020304" pitchFamily="18" charset="0"/>
              </a:rPr>
              <a:t>Even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if</a:t>
            </a:r>
            <a:r>
              <a:rPr lang="it-IT" dirty="0">
                <a:latin typeface="Times New Roman" panose="02020603050405020304" pitchFamily="18" charset="0"/>
                <a:cs typeface="Times New Roman" panose="02020603050405020304" pitchFamily="18" charset="0"/>
              </a:rPr>
              <a:t> the replica set </a:t>
            </a:r>
            <a:r>
              <a:rPr lang="it-IT" dirty="0" err="1">
                <a:latin typeface="Times New Roman" panose="02020603050405020304" pitchFamily="18" charset="0"/>
                <a:cs typeface="Times New Roman" panose="02020603050405020304" pitchFamily="18" charset="0"/>
              </a:rPr>
              <a:t>fails</a:t>
            </a:r>
            <a:r>
              <a:rPr lang="it-IT" dirty="0">
                <a:latin typeface="Times New Roman" panose="02020603050405020304" pitchFamily="18" charset="0"/>
                <a:cs typeface="Times New Roman" panose="02020603050405020304" pitchFamily="18" charset="0"/>
              </a:rPr>
              <a:t>, the system can continue to operate </a:t>
            </a:r>
            <a:r>
              <a:rPr lang="it-IT" dirty="0" err="1">
                <a:latin typeface="Times New Roman" panose="02020603050405020304" pitchFamily="18" charset="0"/>
                <a:cs typeface="Times New Roman" panose="02020603050405020304" pitchFamily="18" charset="0"/>
              </a:rPr>
              <a:t>smoothly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without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any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downtime</a:t>
            </a:r>
            <a:r>
              <a:rPr lang="it-IT" dirty="0">
                <a:latin typeface="Times New Roman" panose="02020603050405020304" pitchFamily="18" charset="0"/>
                <a:cs typeface="Times New Roman" panose="02020603050405020304" pitchFamily="18" charset="0"/>
              </a:rPr>
              <a:t> or </a:t>
            </a:r>
            <a:r>
              <a:rPr lang="it-IT" dirty="0" err="1">
                <a:latin typeface="Times New Roman" panose="02020603050405020304" pitchFamily="18" charset="0"/>
                <a:cs typeface="Times New Roman" panose="02020603050405020304" pitchFamily="18" charset="0"/>
              </a:rPr>
              <a:t>loss</a:t>
            </a:r>
            <a:r>
              <a:rPr lang="it-IT" dirty="0">
                <a:latin typeface="Times New Roman" panose="02020603050405020304" pitchFamily="18" charset="0"/>
                <a:cs typeface="Times New Roman" panose="02020603050405020304" pitchFamily="18" charset="0"/>
              </a:rPr>
              <a:t> of data.</a:t>
            </a:r>
          </a:p>
          <a:p>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392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0D706B68-C355-5235-CD8B-79888D728BA8}"/>
              </a:ext>
            </a:extLst>
          </p:cNvPr>
          <p:cNvSpPr>
            <a:spLocks noGrp="1"/>
          </p:cNvSpPr>
          <p:nvPr>
            <p:ph type="title"/>
          </p:nvPr>
        </p:nvSpPr>
        <p:spPr>
          <a:xfrm>
            <a:off x="838200" y="1336390"/>
            <a:ext cx="6155988" cy="1182927"/>
          </a:xfrm>
        </p:spPr>
        <p:txBody>
          <a:bodyPr anchor="b">
            <a:normAutofit/>
          </a:bodyPr>
          <a:lstStyle/>
          <a:p>
            <a:r>
              <a:rPr lang="it-IT" sz="3800" dirty="0">
                <a:latin typeface="Times New Roman" panose="02020603050405020304" pitchFamily="18" charset="0"/>
                <a:cs typeface="Times New Roman" panose="02020603050405020304" pitchFamily="18" charset="0"/>
              </a:rPr>
              <a:t>Distributed Architecture</a:t>
            </a:r>
            <a:br>
              <a:rPr lang="it-IT" sz="3800"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Replication – Replica Set</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2DCE15DA-7C87-7509-3BE0-660251D625AE}"/>
              </a:ext>
            </a:extLst>
          </p:cNvPr>
          <p:cNvSpPr>
            <a:spLocks noGrp="1"/>
          </p:cNvSpPr>
          <p:nvPr>
            <p:ph idx="1"/>
          </p:nvPr>
        </p:nvSpPr>
        <p:spPr>
          <a:xfrm>
            <a:off x="803776" y="2829330"/>
            <a:ext cx="6190412" cy="3344459"/>
          </a:xfrm>
        </p:spPr>
        <p:txBody>
          <a:bodyPr anchor="t">
            <a:normAutofit/>
          </a:bodyPr>
          <a:lstStyle/>
          <a:p>
            <a:r>
              <a:rPr lang="it-IT" sz="1800" dirty="0">
                <a:latin typeface="Times New Roman" panose="02020603050405020304" pitchFamily="18" charset="0"/>
                <a:cs typeface="Times New Roman" panose="02020603050405020304" pitchFamily="18" charset="0"/>
              </a:rPr>
              <a:t>A </a:t>
            </a:r>
            <a:r>
              <a:rPr lang="it-IT" sz="1800" b="1" dirty="0">
                <a:latin typeface="Times New Roman" panose="02020603050405020304" pitchFamily="18" charset="0"/>
                <a:cs typeface="Times New Roman" panose="02020603050405020304" pitchFamily="18" charset="0"/>
              </a:rPr>
              <a:t>replica set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 group of </a:t>
            </a:r>
            <a:r>
              <a:rPr lang="it-IT" sz="1800" dirty="0" err="1">
                <a:latin typeface="Times New Roman" panose="02020603050405020304" pitchFamily="18" charset="0"/>
                <a:cs typeface="Times New Roman" panose="02020603050405020304" pitchFamily="18" charset="0"/>
              </a:rPr>
              <a:t>MongoDB</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instances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that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maintain</a:t>
            </a:r>
            <a:r>
              <a:rPr lang="it-IT" sz="1800" dirty="0">
                <a:latin typeface="Times New Roman" panose="02020603050405020304" pitchFamily="18" charset="0"/>
                <a:cs typeface="Times New Roman" panose="02020603050405020304" pitchFamily="18" charset="0"/>
              </a:rPr>
              <a:t> the </a:t>
            </a:r>
            <a:r>
              <a:rPr lang="it-IT" sz="1800" dirty="0" err="1">
                <a:latin typeface="Times New Roman" panose="02020603050405020304" pitchFamily="18" charset="0"/>
                <a:cs typeface="Times New Roman" panose="02020603050405020304" pitchFamily="18" charset="0"/>
              </a:rPr>
              <a:t>same</a:t>
            </a:r>
            <a:r>
              <a:rPr lang="it-IT" sz="1800" dirty="0">
                <a:latin typeface="Times New Roman" panose="02020603050405020304" pitchFamily="18" charset="0"/>
                <a:cs typeface="Times New Roman" panose="02020603050405020304" pitchFamily="18" charset="0"/>
              </a:rPr>
              <a:t> data.</a:t>
            </a:r>
          </a:p>
          <a:p>
            <a:r>
              <a:rPr lang="it-IT" sz="1800" dirty="0" err="1">
                <a:latin typeface="Times New Roman" panose="02020603050405020304" pitchFamily="18" charset="0"/>
                <a:cs typeface="Times New Roman" panose="02020603050405020304" pitchFamily="18" charset="0"/>
              </a:rPr>
              <a:t>It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consists</a:t>
            </a:r>
            <a:r>
              <a:rPr lang="it-IT" sz="1800" dirty="0">
                <a:latin typeface="Times New Roman" panose="02020603050405020304" pitchFamily="18" charset="0"/>
                <a:cs typeface="Times New Roman" panose="02020603050405020304" pitchFamily="18" charset="0"/>
              </a:rPr>
              <a:t> of multiple </a:t>
            </a:r>
            <a:r>
              <a:rPr lang="it-IT" sz="1800" dirty="0" err="1">
                <a:latin typeface="Times New Roman" panose="02020603050405020304" pitchFamily="18" charset="0"/>
                <a:cs typeface="Times New Roman" panose="02020603050405020304" pitchFamily="18" charset="0"/>
              </a:rPr>
              <a:t>nodes</a:t>
            </a:r>
            <a:r>
              <a:rPr lang="it-IT" sz="1800" dirty="0">
                <a:latin typeface="Times New Roman" panose="02020603050405020304" pitchFamily="18" charset="0"/>
                <a:cs typeface="Times New Roman" panose="02020603050405020304" pitchFamily="18" charset="0"/>
              </a:rPr>
              <a:t>:</a:t>
            </a:r>
          </a:p>
          <a:p>
            <a:pPr lvl="1"/>
            <a:r>
              <a:rPr lang="it-IT" sz="1800" dirty="0">
                <a:latin typeface="Times New Roman" panose="02020603050405020304" pitchFamily="18" charset="0"/>
                <a:cs typeface="Times New Roman" panose="02020603050405020304" pitchFamily="18" charset="0"/>
              </a:rPr>
              <a:t>One </a:t>
            </a:r>
            <a:r>
              <a:rPr lang="it-IT" sz="1800" dirty="0" err="1">
                <a:latin typeface="Times New Roman" panose="02020603050405020304" pitchFamily="18" charset="0"/>
                <a:cs typeface="Times New Roman" panose="02020603050405020304" pitchFamily="18" charset="0"/>
              </a:rPr>
              <a:t>primary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which</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receives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writes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operations</a:t>
            </a:r>
            <a:r>
              <a:rPr lang="it-IT" sz="1800" dirty="0">
                <a:latin typeface="Times New Roman" panose="02020603050405020304" pitchFamily="18" charset="0"/>
                <a:cs typeface="Times New Roman" panose="02020603050405020304" pitchFamily="18" charset="0"/>
              </a:rPr>
              <a:t>.</a:t>
            </a:r>
          </a:p>
          <a:p>
            <a:pPr lvl="1"/>
            <a:r>
              <a:rPr lang="it-IT" sz="1800" dirty="0">
                <a:latin typeface="Times New Roman" panose="02020603050405020304" pitchFamily="18" charset="0"/>
                <a:cs typeface="Times New Roman" panose="02020603050405020304" pitchFamily="18" charset="0"/>
              </a:rPr>
              <a:t>Two or more </a:t>
            </a:r>
            <a:r>
              <a:rPr lang="it-IT" sz="1800" dirty="0" err="1">
                <a:latin typeface="Times New Roman" panose="02020603050405020304" pitchFamily="18" charset="0"/>
                <a:cs typeface="Times New Roman" panose="02020603050405020304" pitchFamily="18" charset="0"/>
              </a:rPr>
              <a:t>secondary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which</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receive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replicates</a:t>
            </a:r>
            <a:r>
              <a:rPr lang="it-IT" sz="1800" dirty="0">
                <a:latin typeface="Times New Roman" panose="02020603050405020304" pitchFamily="18" charset="0"/>
                <a:cs typeface="Times New Roman" panose="02020603050405020304" pitchFamily="18" charset="0"/>
              </a:rPr>
              <a:t> data from the </a:t>
            </a:r>
            <a:r>
              <a:rPr lang="it-IT" sz="1800" dirty="0" err="1">
                <a:latin typeface="Times New Roman" panose="02020603050405020304" pitchFamily="18" charset="0"/>
                <a:cs typeface="Times New Roman" panose="02020603050405020304" pitchFamily="18" charset="0"/>
              </a:rPr>
              <a:t>primary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a:t>
            </a:r>
            <a:r>
              <a:rPr lang="it-IT" sz="1800" dirty="0">
                <a:latin typeface="Times New Roman" panose="02020603050405020304" pitchFamily="18" charset="0"/>
                <a:cs typeface="Times New Roman" panose="02020603050405020304" pitchFamily="18" charset="0"/>
              </a:rPr>
              <a:t>.</a:t>
            </a:r>
          </a:p>
          <a:p>
            <a:r>
              <a:rPr lang="it-IT" sz="1800" dirty="0">
                <a:latin typeface="Times New Roman" panose="02020603050405020304" pitchFamily="18" charset="0"/>
                <a:cs typeface="Times New Roman" panose="02020603050405020304" pitchFamily="18" charset="0"/>
              </a:rPr>
              <a:t>By default, the </a:t>
            </a:r>
            <a:r>
              <a:rPr lang="it-IT" sz="1800" dirty="0" err="1">
                <a:latin typeface="Times New Roman" panose="02020603050405020304" pitchFamily="18" charset="0"/>
                <a:cs typeface="Times New Roman" panose="02020603050405020304" pitchFamily="18" charset="0"/>
              </a:rPr>
              <a:t>primary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receives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write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operations</a:t>
            </a:r>
            <a:r>
              <a:rPr lang="it-IT" sz="1800" dirty="0">
                <a:latin typeface="Times New Roman" panose="02020603050405020304" pitchFamily="18" charset="0"/>
                <a:cs typeface="Times New Roman" panose="02020603050405020304" pitchFamily="18" charset="0"/>
              </a:rPr>
              <a:t> and </a:t>
            </a:r>
            <a:r>
              <a:rPr lang="it-IT" sz="1800" dirty="0" err="1">
                <a:latin typeface="Times New Roman" panose="02020603050405020304" pitchFamily="18" charset="0"/>
                <a:cs typeface="Times New Roman" panose="02020603050405020304" pitchFamily="18" charset="0"/>
              </a:rPr>
              <a:t>replicates</a:t>
            </a:r>
            <a:r>
              <a:rPr lang="it-IT" sz="1800" dirty="0">
                <a:latin typeface="Times New Roman" panose="02020603050405020304" pitchFamily="18" charset="0"/>
                <a:cs typeface="Times New Roman" panose="02020603050405020304" pitchFamily="18" charset="0"/>
              </a:rPr>
              <a:t> the data to the </a:t>
            </a:r>
            <a:r>
              <a:rPr lang="it-IT" sz="1800" dirty="0" err="1">
                <a:latin typeface="Times New Roman" panose="02020603050405020304" pitchFamily="18" charset="0"/>
                <a:cs typeface="Times New Roman" panose="02020603050405020304" pitchFamily="18" charset="0"/>
              </a:rPr>
              <a:t>secondary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nodes</a:t>
            </a:r>
            <a:endParaRPr lang="it-IT" sz="1800" dirty="0">
              <a:latin typeface="Times New Roman" panose="02020603050405020304" pitchFamily="18" charset="0"/>
              <a:cs typeface="Times New Roman" panose="02020603050405020304" pitchFamily="18" charset="0"/>
            </a:endParaRPr>
          </a:p>
          <a:p>
            <a:r>
              <a:rPr lang="it-IT" sz="1800" dirty="0" err="1">
                <a:latin typeface="Times New Roman" panose="02020603050405020304" pitchFamily="18" charset="0"/>
                <a:cs typeface="Times New Roman" panose="02020603050405020304" pitchFamily="18" charset="0"/>
              </a:rPr>
              <a:t>If</a:t>
            </a:r>
            <a:r>
              <a:rPr lang="it-IT" sz="1800" dirty="0">
                <a:latin typeface="Times New Roman" panose="02020603050405020304" pitchFamily="18" charset="0"/>
                <a:cs typeface="Times New Roman" panose="02020603050405020304" pitchFamily="18" charset="0"/>
              </a:rPr>
              <a:t> the </a:t>
            </a:r>
            <a:r>
              <a:rPr lang="it-IT" sz="1800" dirty="0" err="1">
                <a:latin typeface="Times New Roman" panose="02020603050405020304" pitchFamily="18" charset="0"/>
                <a:cs typeface="Times New Roman" panose="02020603050405020304" pitchFamily="18" charset="0"/>
              </a:rPr>
              <a:t>primary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fails</a:t>
            </a:r>
            <a:r>
              <a:rPr lang="it-IT" sz="1800" dirty="0">
                <a:latin typeface="Times New Roman" panose="02020603050405020304" pitchFamily="18" charset="0"/>
                <a:cs typeface="Times New Roman" panose="02020603050405020304" pitchFamily="18" charset="0"/>
              </a:rPr>
              <a:t>, one of the </a:t>
            </a:r>
            <a:r>
              <a:rPr lang="it-IT" sz="1800" dirty="0" err="1">
                <a:latin typeface="Times New Roman" panose="02020603050405020304" pitchFamily="18" charset="0"/>
                <a:cs typeface="Times New Roman" panose="02020603050405020304" pitchFamily="18" charset="0"/>
              </a:rPr>
              <a:t>secondary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nodes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automatically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becomes</a:t>
            </a:r>
            <a:r>
              <a:rPr lang="it-IT" sz="1800" dirty="0">
                <a:latin typeface="Times New Roman" panose="02020603050405020304" pitchFamily="18" charset="0"/>
                <a:cs typeface="Times New Roman" panose="02020603050405020304" pitchFamily="18" charset="0"/>
              </a:rPr>
              <a:t> the new </a:t>
            </a:r>
            <a:r>
              <a:rPr lang="it-IT" sz="1800" dirty="0" err="1">
                <a:latin typeface="Times New Roman" panose="02020603050405020304" pitchFamily="18" charset="0"/>
                <a:cs typeface="Times New Roman" panose="02020603050405020304" pitchFamily="18" charset="0"/>
              </a:rPr>
              <a:t>primary</a:t>
            </a:r>
            <a:r>
              <a:rPr lang="it-IT" sz="1800" dirty="0">
                <a:latin typeface="Times New Roman" panose="02020603050405020304" pitchFamily="18" charset="0"/>
                <a:cs typeface="Times New Roman" panose="02020603050405020304" pitchFamily="18" charset="0"/>
              </a:rPr>
              <a:t>.</a:t>
            </a:r>
          </a:p>
        </p:txBody>
      </p:sp>
      <p:pic>
        <p:nvPicPr>
          <p:cNvPr id="5" name="Immagine 4">
            <a:extLst>
              <a:ext uri="{FF2B5EF4-FFF2-40B4-BE49-F238E27FC236}">
                <a16:creationId xmlns:a16="http://schemas.microsoft.com/office/drawing/2014/main" id="{CA5B4F7F-47DA-BEF4-FF4C-3FEA2207A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53" y="2224838"/>
            <a:ext cx="3548404" cy="3060498"/>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50886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olo 1">
            <a:extLst>
              <a:ext uri="{FF2B5EF4-FFF2-40B4-BE49-F238E27FC236}">
                <a16:creationId xmlns:a16="http://schemas.microsoft.com/office/drawing/2014/main" id="{32D19974-7681-D1E2-CC77-A20A6B18A3A4}"/>
              </a:ext>
            </a:extLst>
          </p:cNvPr>
          <p:cNvSpPr>
            <a:spLocks noGrp="1"/>
          </p:cNvSpPr>
          <p:nvPr>
            <p:ph type="title"/>
          </p:nvPr>
        </p:nvSpPr>
        <p:spPr>
          <a:xfrm>
            <a:off x="479394" y="1062487"/>
            <a:ext cx="3939688" cy="5583126"/>
          </a:xfrm>
        </p:spPr>
        <p:txBody>
          <a:bodyPr>
            <a:normAutofit/>
          </a:bodyPr>
          <a:lstStyle/>
          <a:p>
            <a:pPr algn="r"/>
            <a:r>
              <a:rPr lang="it-IT" sz="5600">
                <a:solidFill>
                  <a:schemeClr val="bg1"/>
                </a:solidFill>
                <a:latin typeface="Times New Roman" panose="02020603050405020304" pitchFamily="18" charset="0"/>
                <a:cs typeface="Times New Roman" panose="02020603050405020304" pitchFamily="18" charset="0"/>
              </a:rPr>
              <a:t>SUMMARY</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Segnaposto contenuto 2">
            <a:extLst>
              <a:ext uri="{FF2B5EF4-FFF2-40B4-BE49-F238E27FC236}">
                <a16:creationId xmlns:a16="http://schemas.microsoft.com/office/drawing/2014/main" id="{7D76403E-043F-8150-2EE4-52508BD4DA89}"/>
              </a:ext>
            </a:extLst>
          </p:cNvPr>
          <p:cNvGraphicFramePr>
            <a:graphicFrameLocks noGrp="1"/>
          </p:cNvGraphicFramePr>
          <p:nvPr>
            <p:ph idx="1"/>
            <p:extLst>
              <p:ext uri="{D42A27DB-BD31-4B8C-83A1-F6EECF244321}">
                <p14:modId xmlns:p14="http://schemas.microsoft.com/office/powerpoint/2010/main" val="375878079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93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AD9D6E-07EE-3B51-7F7C-559F7ECF99AD}"/>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Distributed Architecture</a:t>
            </a:r>
            <a:br>
              <a:rPr lang="it-IT"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Replication – Replica Set</a:t>
            </a:r>
          </a:p>
        </p:txBody>
      </p:sp>
      <p:sp>
        <p:nvSpPr>
          <p:cNvPr id="3" name="Segnaposto contenuto 2">
            <a:extLst>
              <a:ext uri="{FF2B5EF4-FFF2-40B4-BE49-F238E27FC236}">
                <a16:creationId xmlns:a16="http://schemas.microsoft.com/office/drawing/2014/main" id="{1C8F1601-0F94-63FB-72CB-12EF53D13759}"/>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The primary node stores information about document changes in the </a:t>
            </a:r>
            <a:r>
              <a:rPr lang="en-US" b="1" dirty="0" err="1">
                <a:latin typeface="Times New Roman" panose="02020603050405020304" pitchFamily="18" charset="0"/>
                <a:cs typeface="Times New Roman" panose="02020603050405020304" pitchFamily="18" charset="0"/>
              </a:rPr>
              <a:t>oplog</a:t>
            </a:r>
            <a:r>
              <a:rPr lang="en-US" dirty="0">
                <a:latin typeface="Times New Roman" panose="02020603050405020304" pitchFamily="18" charset="0"/>
                <a:cs typeface="Times New Roman" panose="02020603050405020304" pitchFamily="18" charset="0"/>
              </a:rPr>
              <a:t> collection.</a:t>
            </a:r>
          </a:p>
          <a:p>
            <a:r>
              <a:rPr lang="en-US" dirty="0">
                <a:latin typeface="Times New Roman" panose="02020603050405020304" pitchFamily="18" charset="0"/>
                <a:cs typeface="Times New Roman" panose="02020603050405020304" pitchFamily="18" charset="0"/>
              </a:rPr>
              <a:t>Members of a replica set communicate frequently via </a:t>
            </a:r>
            <a:r>
              <a:rPr lang="en-US" b="1" dirty="0">
                <a:latin typeface="Times New Roman" panose="02020603050405020304" pitchFamily="18" charset="0"/>
                <a:cs typeface="Times New Roman" panose="02020603050405020304" pitchFamily="18" charset="0"/>
              </a:rPr>
              <a:t>heartbeat</a:t>
            </a:r>
            <a:r>
              <a:rPr lang="en-US" dirty="0">
                <a:latin typeface="Times New Roman" panose="02020603050405020304" pitchFamily="18" charset="0"/>
                <a:cs typeface="Times New Roman" panose="02020603050405020304" pitchFamily="18" charset="0"/>
              </a:rPr>
              <a:t> messages.</a:t>
            </a:r>
          </a:p>
          <a:p>
            <a:r>
              <a:rPr lang="en-US" dirty="0">
                <a:latin typeface="Times New Roman" panose="02020603050405020304" pitchFamily="18" charset="0"/>
                <a:cs typeface="Times New Roman" panose="02020603050405020304" pitchFamily="18" charset="0"/>
              </a:rPr>
              <a:t>If a primary finds that it is no more able to receive </a:t>
            </a:r>
            <a:r>
              <a:rPr lang="en-US" b="1" dirty="0" err="1">
                <a:latin typeface="Times New Roman" panose="02020603050405020304" pitchFamily="18" charset="0"/>
                <a:cs typeface="Times New Roman" panose="02020603050405020304" pitchFamily="18" charset="0"/>
              </a:rPr>
              <a:t>hearbeat</a:t>
            </a:r>
            <a:r>
              <a:rPr lang="en-US" dirty="0">
                <a:latin typeface="Times New Roman" panose="02020603050405020304" pitchFamily="18" charset="0"/>
                <a:cs typeface="Times New Roman" panose="02020603050405020304" pitchFamily="18" charset="0"/>
              </a:rPr>
              <a:t> messages from more than half of the secondaries, it will renounce to its primary status and a new election will be called.</a:t>
            </a:r>
          </a:p>
          <a:p>
            <a:r>
              <a:rPr lang="en-US" dirty="0">
                <a:latin typeface="Times New Roman" panose="02020603050405020304" pitchFamily="18" charset="0"/>
                <a:cs typeface="Times New Roman" panose="02020603050405020304" pitchFamily="18" charset="0"/>
              </a:rPr>
              <a:t>The client can issue a </a:t>
            </a:r>
            <a:r>
              <a:rPr lang="en-US" b="1" dirty="0">
                <a:latin typeface="Times New Roman" panose="02020603050405020304" pitchFamily="18" charset="0"/>
                <a:cs typeface="Times New Roman" panose="02020603050405020304" pitchFamily="18" charset="0"/>
              </a:rPr>
              <a:t>blocking call</a:t>
            </a:r>
            <a:r>
              <a:rPr lang="en-US" dirty="0">
                <a:latin typeface="Times New Roman" panose="02020603050405020304" pitchFamily="18" charset="0"/>
                <a:cs typeface="Times New Roman" panose="02020603050405020304" pitchFamily="18" charset="0"/>
              </a:rPr>
              <a:t>, which will wait until the write has been received by all secondaries, or certain number of them.</a:t>
            </a:r>
          </a:p>
          <a:p>
            <a:r>
              <a:rPr lang="en-US" dirty="0">
                <a:latin typeface="Times New Roman" panose="02020603050405020304" pitchFamily="18" charset="0"/>
                <a:cs typeface="Times New Roman" panose="02020603050405020304" pitchFamily="18" charset="0"/>
              </a:rPr>
              <a:t>By default, clients read from the primary, however, they can specify a read preference to send read operations to a secondary.</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269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2810938-7995-CFB5-E737-8CBC89F6235C}"/>
              </a:ext>
            </a:extLst>
          </p:cNvPr>
          <p:cNvSpPr>
            <a:spLocks noGrp="1"/>
          </p:cNvSpPr>
          <p:nvPr>
            <p:ph type="title"/>
          </p:nvPr>
        </p:nvSpPr>
        <p:spPr>
          <a:xfrm>
            <a:off x="1188069" y="381935"/>
            <a:ext cx="4008583" cy="5974414"/>
          </a:xfrm>
        </p:spPr>
        <p:txBody>
          <a:bodyPr anchor="ctr">
            <a:normAutofit/>
          </a:bodyPr>
          <a:lstStyle/>
          <a:p>
            <a:r>
              <a:rPr lang="it-IT" sz="6100" dirty="0" err="1">
                <a:solidFill>
                  <a:schemeClr val="bg1"/>
                </a:solidFill>
                <a:latin typeface="Times New Roman" panose="02020603050405020304" pitchFamily="18" charset="0"/>
                <a:cs typeface="Times New Roman" panose="02020603050405020304" pitchFamily="18" charset="0"/>
              </a:rPr>
              <a:t>Consistency</a:t>
            </a:r>
            <a:r>
              <a:rPr lang="it-IT" sz="6100" dirty="0">
                <a:solidFill>
                  <a:schemeClr val="bg1"/>
                </a:solidFill>
                <a:latin typeface="Times New Roman" panose="02020603050405020304" pitchFamily="18" charset="0"/>
                <a:cs typeface="Times New Roman" panose="02020603050405020304" pitchFamily="18" charset="0"/>
              </a:rPr>
              <a:t> Model</a:t>
            </a:r>
            <a:br>
              <a:rPr lang="it-IT" sz="6100" dirty="0">
                <a:solidFill>
                  <a:schemeClr val="bg1"/>
                </a:solidFill>
                <a:latin typeface="Times New Roman" panose="02020603050405020304" pitchFamily="18" charset="0"/>
                <a:cs typeface="Times New Roman" panose="02020603050405020304" pitchFamily="18" charset="0"/>
              </a:rPr>
            </a:br>
            <a:r>
              <a:rPr lang="it-IT" sz="2200" dirty="0" err="1">
                <a:solidFill>
                  <a:schemeClr val="bg1"/>
                </a:solidFill>
                <a:latin typeface="Times New Roman" panose="02020603050405020304" pitchFamily="18" charset="0"/>
                <a:cs typeface="Times New Roman" panose="02020603050405020304" pitchFamily="18" charset="0"/>
              </a:rPr>
              <a:t>Strict</a:t>
            </a:r>
            <a:r>
              <a:rPr lang="it-IT" sz="2200" dirty="0">
                <a:solidFill>
                  <a:schemeClr val="bg1"/>
                </a:solidFill>
                <a:latin typeface="Times New Roman" panose="02020603050405020304" pitchFamily="18" charset="0"/>
                <a:cs typeface="Times New Roman" panose="02020603050405020304" pitchFamily="18" charset="0"/>
              </a:rPr>
              <a:t> </a:t>
            </a:r>
            <a:r>
              <a:rPr lang="it-IT" sz="2200" dirty="0" err="1">
                <a:solidFill>
                  <a:schemeClr val="bg1"/>
                </a:solidFill>
                <a:latin typeface="Times New Roman" panose="02020603050405020304" pitchFamily="18" charset="0"/>
                <a:cs typeface="Times New Roman" panose="02020603050405020304" pitchFamily="18" charset="0"/>
              </a:rPr>
              <a:t>consistency</a:t>
            </a:r>
            <a:endParaRPr lang="it-IT" sz="2200" dirty="0">
              <a:solidFill>
                <a:schemeClr val="bg1"/>
              </a:solidFill>
              <a:latin typeface="Times New Roman" panose="02020603050405020304" pitchFamily="18" charset="0"/>
              <a:cs typeface="Times New Roman" panose="02020603050405020304" pitchFamily="18" charset="0"/>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E2EE5B62-673C-3700-60A7-6F3EF2D35360}"/>
              </a:ext>
            </a:extLst>
          </p:cNvPr>
          <p:cNvSpPr>
            <a:spLocks noGrp="1"/>
          </p:cNvSpPr>
          <p:nvPr>
            <p:ph idx="1"/>
          </p:nvPr>
        </p:nvSpPr>
        <p:spPr>
          <a:xfrm>
            <a:off x="6096000" y="381935"/>
            <a:ext cx="4986955" cy="5974415"/>
          </a:xfrm>
        </p:spPr>
        <p:txBody>
          <a:bodyPr anchor="ctr">
            <a:normAutofit/>
          </a:bodyPr>
          <a:lstStyle/>
          <a:p>
            <a:r>
              <a:rPr lang="en-US" sz="1800" dirty="0">
                <a:latin typeface="Times New Roman" panose="02020603050405020304" pitchFamily="18" charset="0"/>
                <a:cs typeface="Times New Roman" panose="02020603050405020304" pitchFamily="18" charset="0"/>
              </a:rPr>
              <a:t>MongoDB is the system closest to relational, so it tries to guarantee the consistency as high as possible.</a:t>
            </a:r>
          </a:p>
          <a:p>
            <a:r>
              <a:rPr lang="en-US" sz="1800" dirty="0">
                <a:latin typeface="Times New Roman" panose="02020603050405020304" pitchFamily="18" charset="0"/>
                <a:cs typeface="Times New Roman" panose="02020603050405020304" pitchFamily="18" charset="0"/>
              </a:rPr>
              <a:t>By default, it ensures </a:t>
            </a:r>
            <a:r>
              <a:rPr lang="en-US" sz="1800" b="1" dirty="0">
                <a:latin typeface="Times New Roman" panose="02020603050405020304" pitchFamily="18" charset="0"/>
                <a:cs typeface="Times New Roman" panose="02020603050405020304" pitchFamily="18" charset="0"/>
              </a:rPr>
              <a:t>strict consistency </a:t>
            </a:r>
            <a:r>
              <a:rPr lang="en-US" sz="1800" dirty="0">
                <a:latin typeface="Times New Roman" panose="02020603050405020304" pitchFamily="18" charset="0"/>
                <a:cs typeface="Times New Roman" panose="02020603050405020304" pitchFamily="18" charset="0"/>
              </a:rPr>
              <a:t>on a single document.</a:t>
            </a:r>
          </a:p>
          <a:p>
            <a:r>
              <a:rPr lang="en-US" sz="1800" dirty="0">
                <a:latin typeface="Times New Roman" panose="02020603050405020304" pitchFamily="18" charset="0"/>
                <a:cs typeface="Times New Roman" panose="02020603050405020304" pitchFamily="18" charset="0"/>
              </a:rPr>
              <a:t>Users always see the system in the same state.</a:t>
            </a:r>
          </a:p>
          <a:p>
            <a:r>
              <a:rPr lang="en-US" sz="1800" dirty="0">
                <a:latin typeface="Times New Roman" panose="02020603050405020304" pitchFamily="18" charset="0"/>
                <a:cs typeface="Times New Roman" panose="02020603050405020304" pitchFamily="18" charset="0"/>
              </a:rPr>
              <a:t>Every read request returns the most updated value.</a:t>
            </a:r>
          </a:p>
          <a:p>
            <a:r>
              <a:rPr lang="en-US" sz="1800" dirty="0">
                <a:latin typeface="Times New Roman" panose="02020603050405020304" pitchFamily="18" charset="0"/>
                <a:cs typeface="Times New Roman" panose="02020603050405020304" pitchFamily="18" charset="0"/>
              </a:rPr>
              <a:t>When a write occurs, until the data is replicated on the other servers the next reading operations are blocked.</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777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5A2A60-ACB6-91A1-85A4-4F60F56BC553}"/>
              </a:ext>
            </a:extLst>
          </p:cNvPr>
          <p:cNvSpPr>
            <a:spLocks noGrp="1"/>
          </p:cNvSpPr>
          <p:nvPr>
            <p:ph type="title"/>
          </p:nvPr>
        </p:nvSpPr>
        <p:spPr/>
        <p:txBody>
          <a:bodyPr/>
          <a:lstStyle/>
          <a:p>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Model</a:t>
            </a:r>
            <a:br>
              <a:rPr lang="it-IT"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Eventual</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consistency</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61C62473-C3C8-6915-FD9E-47723E312F38}"/>
              </a:ext>
            </a:extLst>
          </p:cNvPr>
          <p:cNvSpPr>
            <a:spLocks noGrp="1"/>
          </p:cNvSpPr>
          <p:nvPr>
            <p:ph idx="1"/>
          </p:nvPr>
        </p:nvSpPr>
        <p:spPr/>
        <p:txBody>
          <a:bodyPr>
            <a:normAutofit fontScale="92500" lnSpcReduction="20000"/>
          </a:bodyPr>
          <a:lstStyle/>
          <a:p>
            <a:r>
              <a:rPr lang="en-US" b="0" i="0" dirty="0">
                <a:effectLst/>
                <a:latin typeface="Times New Roman" panose="02020603050405020304" pitchFamily="18" charset="0"/>
                <a:cs typeface="Times New Roman" panose="02020603050405020304" pitchFamily="18" charset="0"/>
              </a:rPr>
              <a:t> MongoDB becomes an eventually consistent system when the operations are done on the secondary members,</a:t>
            </a:r>
          </a:p>
          <a:p>
            <a:pPr lvl="1"/>
            <a:r>
              <a:rPr lang="en-US" b="0" i="0" dirty="0">
                <a:effectLst/>
                <a:latin typeface="Times New Roman" panose="02020603050405020304" pitchFamily="18" charset="0"/>
                <a:cs typeface="Times New Roman" panose="02020603050405020304" pitchFamily="18" charset="0"/>
              </a:rPr>
              <a:t>This happens because of a </a:t>
            </a:r>
            <a:r>
              <a:rPr lang="en-US" b="1" i="0" dirty="0">
                <a:effectLst/>
                <a:latin typeface="Times New Roman" panose="02020603050405020304" pitchFamily="18" charset="0"/>
                <a:cs typeface="Times New Roman" panose="02020603050405020304" pitchFamily="18" charset="0"/>
              </a:rPr>
              <a:t>replication lag</a:t>
            </a:r>
            <a:r>
              <a:rPr lang="en-US" b="0" i="0" dirty="0">
                <a:effectLst/>
                <a:latin typeface="Times New Roman" panose="02020603050405020304" pitchFamily="18" charset="0"/>
                <a:cs typeface="Times New Roman" panose="02020603050405020304" pitchFamily="18" charset="0"/>
              </a:rPr>
              <a:t>(delay between when the data is written to the primary and when it’s available on the secondaries).</a:t>
            </a:r>
          </a:p>
          <a:p>
            <a:r>
              <a:rPr lang="en-US" dirty="0">
                <a:latin typeface="Times New Roman" panose="02020603050405020304" pitchFamily="18" charset="0"/>
                <a:cs typeface="Times New Roman" panose="02020603050405020304" pitchFamily="18" charset="0"/>
              </a:rPr>
              <a:t>E</a:t>
            </a:r>
            <a:r>
              <a:rPr lang="en-US" b="0" i="0" dirty="0">
                <a:effectLst/>
                <a:latin typeface="Times New Roman" panose="02020603050405020304" pitchFamily="18" charset="0"/>
                <a:cs typeface="Times New Roman" panose="02020603050405020304" pitchFamily="18" charset="0"/>
              </a:rPr>
              <a:t>nsures that updates made to databases will </a:t>
            </a:r>
            <a:r>
              <a:rPr lang="en-US" b="1" i="0" dirty="0">
                <a:effectLst/>
                <a:latin typeface="Times New Roman" panose="02020603050405020304" pitchFamily="18" charset="0"/>
                <a:cs typeface="Times New Roman" panose="02020603050405020304" pitchFamily="18" charset="0"/>
              </a:rPr>
              <a:t>eventually</a:t>
            </a:r>
            <a:r>
              <a:rPr lang="en-US" b="0" i="0" dirty="0">
                <a:effectLst/>
                <a:latin typeface="Times New Roman" panose="02020603050405020304" pitchFamily="18" charset="0"/>
                <a:cs typeface="Times New Roman" panose="02020603050405020304" pitchFamily="18" charset="0"/>
              </a:rPr>
              <a:t> be reflected across all nodes,</a:t>
            </a:r>
          </a:p>
          <a:p>
            <a:pPr lvl="1"/>
            <a:r>
              <a:rPr lang="en-US" dirty="0">
                <a:latin typeface="Times New Roman" panose="02020603050405020304" pitchFamily="18" charset="0"/>
                <a:cs typeface="Times New Roman" panose="02020603050405020304" pitchFamily="18" charset="0"/>
              </a:rPr>
              <a:t>Identical database queries will return the same results after some period of time.</a:t>
            </a:r>
            <a:endParaRPr lang="en-US" b="0" i="0" dirty="0">
              <a:effectLst/>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Ther</a:t>
            </a:r>
            <a:r>
              <a:rPr lang="en-US" dirty="0">
                <a:latin typeface="Times New Roman" panose="02020603050405020304" pitchFamily="18" charset="0"/>
                <a:cs typeface="Times New Roman" panose="02020603050405020304" pitchFamily="18" charset="0"/>
              </a:rPr>
              <a:t>e may be a delay before all nodes have the same view of the data.</a:t>
            </a:r>
          </a:p>
          <a:p>
            <a:r>
              <a:rPr lang="en-US" dirty="0">
                <a:latin typeface="Times New Roman" panose="02020603050405020304" pitchFamily="18" charset="0"/>
                <a:cs typeface="Times New Roman" panose="02020603050405020304" pitchFamily="18" charset="0"/>
              </a:rPr>
              <a:t>The longer the lag, the greater the chance that reads will return inconsistent data.</a:t>
            </a:r>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080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F5CDEC-3076-FDD7-5707-FB5A376ED10C}"/>
              </a:ext>
            </a:extLst>
          </p:cNvPr>
          <p:cNvSpPr>
            <a:spLocks noGrp="1"/>
          </p:cNvSpPr>
          <p:nvPr>
            <p:ph type="title"/>
          </p:nvPr>
        </p:nvSpPr>
        <p:spPr/>
        <p:txBody>
          <a:bodyPr>
            <a:normAutofit/>
          </a:bodyPr>
          <a:lstStyle/>
          <a:p>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Model</a:t>
            </a:r>
            <a:br>
              <a:rPr lang="it-IT"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Tunnable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consistency</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66D696FA-3793-7AE4-EF6D-AAF39F2E7B1B}"/>
              </a:ext>
            </a:extLst>
          </p:cNvPr>
          <p:cNvSpPr>
            <a:spLocks noGrp="1"/>
          </p:cNvSpPr>
          <p:nvPr>
            <p:ph idx="1"/>
          </p:nvPr>
        </p:nvSpPr>
        <p:spPr/>
        <p:txBody>
          <a:bodyPr/>
          <a:lstStyle/>
          <a:p>
            <a:r>
              <a:rPr lang="it-IT" dirty="0">
                <a:latin typeface="Times New Roman" panose="02020603050405020304" pitchFamily="18" charset="0"/>
                <a:cs typeface="Times New Roman" panose="02020603050405020304" pitchFamily="18" charset="0"/>
              </a:rPr>
              <a:t>The </a:t>
            </a:r>
            <a:r>
              <a:rPr lang="it-IT" dirty="0" err="1">
                <a:latin typeface="Times New Roman" panose="02020603050405020304" pitchFamily="18" charset="0"/>
                <a:cs typeface="Times New Roman" panose="02020603050405020304" pitchFamily="18" charset="0"/>
              </a:rPr>
              <a:t>levels</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availability</a:t>
            </a:r>
            <a:r>
              <a:rPr lang="it-IT" dirty="0">
                <a:latin typeface="Times New Roman" panose="02020603050405020304" pitchFamily="18" charset="0"/>
                <a:cs typeface="Times New Roman" panose="02020603050405020304" pitchFamily="18" charset="0"/>
              </a:rPr>
              <a:t> are </a:t>
            </a:r>
            <a:r>
              <a:rPr lang="it-IT" dirty="0" err="1">
                <a:latin typeface="Times New Roman" panose="02020603050405020304" pitchFamily="18" charset="0"/>
                <a:cs typeface="Times New Roman" panose="02020603050405020304" pitchFamily="18" charset="0"/>
              </a:rPr>
              <a:t>adjustable</a:t>
            </a:r>
            <a:r>
              <a:rPr lang="it-IT" dirty="0">
                <a:latin typeface="Times New Roman" panose="02020603050405020304" pitchFamily="18" charset="0"/>
                <a:cs typeface="Times New Roman" panose="02020603050405020304" pitchFamily="18" charset="0"/>
              </a:rPr>
              <a:t> to </a:t>
            </a:r>
            <a:r>
              <a:rPr lang="it-IT" dirty="0" err="1">
                <a:latin typeface="Times New Roman" panose="02020603050405020304" pitchFamily="18" charset="0"/>
                <a:cs typeface="Times New Roman" panose="02020603050405020304" pitchFamily="18" charset="0"/>
              </a:rPr>
              <a:t>meet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certain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requirements</a:t>
            </a:r>
            <a:r>
              <a:rPr lang="it-IT" dirty="0">
                <a:latin typeface="Times New Roman" panose="02020603050405020304" pitchFamily="18" charset="0"/>
                <a:cs typeface="Times New Roman" panose="02020603050405020304" pitchFamily="18" charset="0"/>
              </a:rPr>
              <a:t>.</a:t>
            </a:r>
          </a:p>
          <a:p>
            <a:r>
              <a:rPr lang="it-IT" dirty="0" err="1">
                <a:latin typeface="Times New Roman" panose="02020603050405020304" pitchFamily="18" charset="0"/>
                <a:cs typeface="Times New Roman" panose="02020603050405020304" pitchFamily="18" charset="0"/>
              </a:rPr>
              <a:t>Individual</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read</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write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operations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define</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number</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members</a:t>
            </a:r>
            <a:r>
              <a:rPr lang="it-IT" dirty="0">
                <a:latin typeface="Times New Roman" panose="02020603050405020304" pitchFamily="18" charset="0"/>
                <a:cs typeface="Times New Roman" panose="02020603050405020304" pitchFamily="18" charset="0"/>
              </a:rPr>
              <a:t> or </a:t>
            </a:r>
            <a:r>
              <a:rPr lang="it-IT" dirty="0" err="1">
                <a:latin typeface="Times New Roman" panose="02020603050405020304" pitchFamily="18" charset="0"/>
                <a:cs typeface="Times New Roman" panose="02020603050405020304" pitchFamily="18" charset="0"/>
              </a:rPr>
              <a:t>replicas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must </a:t>
            </a:r>
            <a:r>
              <a:rPr lang="it-IT" dirty="0" err="1">
                <a:latin typeface="Times New Roman" panose="02020603050405020304" pitchFamily="18" charset="0"/>
                <a:cs typeface="Times New Roman" panose="02020603050405020304" pitchFamily="18" charset="0"/>
              </a:rPr>
              <a:t>acknowledge</a:t>
            </a:r>
            <a:r>
              <a:rPr lang="it-IT" dirty="0">
                <a:latin typeface="Times New Roman" panose="02020603050405020304" pitchFamily="18" charset="0"/>
                <a:cs typeface="Times New Roman" panose="02020603050405020304" pitchFamily="18" charset="0"/>
              </a:rPr>
              <a:t> a </a:t>
            </a:r>
            <a:r>
              <a:rPr lang="it-IT" dirty="0" err="1">
                <a:latin typeface="Times New Roman" panose="02020603050405020304" pitchFamily="18" charset="0"/>
                <a:cs typeface="Times New Roman" panose="02020603050405020304" pitchFamily="18" charset="0"/>
              </a:rPr>
              <a:t>request</a:t>
            </a:r>
            <a:r>
              <a:rPr lang="it-IT" dirty="0">
                <a:latin typeface="Times New Roman" panose="02020603050405020304" pitchFamily="18" charset="0"/>
                <a:cs typeface="Times New Roman" panose="02020603050405020304" pitchFamily="18" charset="0"/>
              </a:rPr>
              <a:t> for </a:t>
            </a:r>
            <a:r>
              <a:rPr lang="it-IT" dirty="0" err="1">
                <a:latin typeface="Times New Roman" panose="02020603050405020304" pitchFamily="18" charset="0"/>
                <a:cs typeface="Times New Roman" panose="02020603050405020304" pitchFamily="18" charset="0"/>
              </a:rPr>
              <a:t>it</a:t>
            </a:r>
            <a:r>
              <a:rPr lang="it-IT" dirty="0">
                <a:latin typeface="Times New Roman" panose="02020603050405020304" pitchFamily="18" charset="0"/>
                <a:cs typeface="Times New Roman" panose="02020603050405020304" pitchFamily="18" charset="0"/>
              </a:rPr>
              <a:t> to </a:t>
            </a:r>
            <a:r>
              <a:rPr lang="it-IT" dirty="0" err="1">
                <a:latin typeface="Times New Roman" panose="02020603050405020304" pitchFamily="18" charset="0"/>
                <a:cs typeface="Times New Roman" panose="02020603050405020304" pitchFamily="18" charset="0"/>
              </a:rPr>
              <a:t>succeed</a:t>
            </a:r>
            <a:r>
              <a:rPr lang="it-IT" dirty="0">
                <a:latin typeface="Times New Roman" panose="02020603050405020304" pitchFamily="18" charset="0"/>
                <a:cs typeface="Times New Roman" panose="02020603050405020304" pitchFamily="18" charset="0"/>
              </a:rPr>
              <a:t> .</a:t>
            </a:r>
          </a:p>
          <a:p>
            <a:r>
              <a:rPr lang="it-IT" dirty="0">
                <a:latin typeface="Times New Roman" panose="02020603050405020304" pitchFamily="18" charset="0"/>
                <a:cs typeface="Times New Roman" panose="02020603050405020304" pitchFamily="18" charset="0"/>
              </a:rPr>
              <a:t>To </a:t>
            </a:r>
            <a:r>
              <a:rPr lang="it-IT" dirty="0" err="1">
                <a:latin typeface="Times New Roman" panose="02020603050405020304" pitchFamily="18" charset="0"/>
                <a:cs typeface="Times New Roman" panose="02020603050405020304" pitchFamily="18" charset="0"/>
              </a:rPr>
              <a:t>provide</a:t>
            </a:r>
            <a:r>
              <a:rPr lang="it-IT" dirty="0">
                <a:latin typeface="Times New Roman" panose="02020603050405020304" pitchFamily="18" charset="0"/>
                <a:cs typeface="Times New Roman" panose="02020603050405020304" pitchFamily="18" charset="0"/>
              </a:rPr>
              <a:t> users with a set of </a:t>
            </a:r>
            <a:r>
              <a:rPr lang="it-IT" dirty="0" err="1">
                <a:latin typeface="Times New Roman" panose="02020603050405020304" pitchFamily="18" charset="0"/>
                <a:cs typeface="Times New Roman" panose="02020603050405020304" pitchFamily="18" charset="0"/>
              </a:rPr>
              <a:t>tunnable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options, </a:t>
            </a:r>
            <a:r>
              <a:rPr lang="it-IT" dirty="0" err="1">
                <a:latin typeface="Times New Roman" panose="02020603050405020304" pitchFamily="18" charset="0"/>
                <a:cs typeface="Times New Roman" panose="02020603050405020304" pitchFamily="18" charset="0"/>
              </a:rPr>
              <a:t>MongoDB</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exposes</a:t>
            </a:r>
            <a:r>
              <a:rPr lang="it-IT"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read</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concern</a:t>
            </a:r>
            <a:r>
              <a:rPr lang="it-IT" b="1"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and </a:t>
            </a:r>
            <a:r>
              <a:rPr lang="it-IT" b="1" dirty="0" err="1">
                <a:latin typeface="Times New Roman" panose="02020603050405020304" pitchFamily="18" charset="0"/>
                <a:cs typeface="Times New Roman" panose="02020603050405020304" pitchFamily="18" charset="0"/>
              </a:rPr>
              <a:t>write</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concern</a:t>
            </a:r>
            <a:r>
              <a:rPr lang="it-IT" b="1"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levels</a:t>
            </a:r>
            <a:r>
              <a:rPr lang="it-I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248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E8C06-08EC-97F6-3E94-613F504919A9}"/>
              </a:ext>
            </a:extLst>
          </p:cNvPr>
          <p:cNvSpPr>
            <a:spLocks noGrp="1"/>
          </p:cNvSpPr>
          <p:nvPr>
            <p:ph type="title"/>
          </p:nvPr>
        </p:nvSpPr>
        <p:spPr/>
        <p:txBody>
          <a:bodyPr>
            <a:normAutofit/>
          </a:bodyPr>
          <a:lstStyle/>
          <a:p>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Model</a:t>
            </a:r>
            <a:br>
              <a:rPr lang="it-IT"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Tunnable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consistency</a:t>
            </a:r>
            <a:r>
              <a:rPr lang="it-IT" sz="2200" dirty="0">
                <a:latin typeface="Times New Roman" panose="02020603050405020304" pitchFamily="18" charset="0"/>
                <a:cs typeface="Times New Roman" panose="02020603050405020304" pitchFamily="18" charset="0"/>
              </a:rPr>
              <a:t> – </a:t>
            </a:r>
            <a:r>
              <a:rPr lang="it-IT" sz="2200" dirty="0" err="1">
                <a:latin typeface="Times New Roman" panose="02020603050405020304" pitchFamily="18" charset="0"/>
                <a:cs typeface="Times New Roman" panose="02020603050405020304" pitchFamily="18" charset="0"/>
              </a:rPr>
              <a:t>read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concern</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D98D77B5-E7D9-A290-C8E7-D4C453DF3752}"/>
              </a:ext>
            </a:extLst>
          </p:cNvPr>
          <p:cNvSpPr>
            <a:spLocks noGrp="1"/>
          </p:cNvSpPr>
          <p:nvPr>
            <p:ph idx="1"/>
          </p:nvPr>
        </p:nvSpPr>
        <p:spPr/>
        <p:txBody>
          <a:bodyPr>
            <a:normAutofit/>
          </a:bodyPr>
          <a:lstStyle/>
          <a:p>
            <a:r>
              <a:rPr lang="en-US" sz="3000" dirty="0">
                <a:latin typeface="Times New Roman" panose="02020603050405020304" pitchFamily="18" charset="0"/>
                <a:cs typeface="Times New Roman" panose="02020603050405020304" pitchFamily="18" charset="0"/>
              </a:rPr>
              <a:t>Determines what level of consistency should be guaranteed during read operations.</a:t>
            </a:r>
            <a:endParaRPr lang="it-IT" sz="3000" dirty="0">
              <a:latin typeface="Times New Roman" panose="02020603050405020304" pitchFamily="18" charset="0"/>
              <a:cs typeface="Times New Roman" panose="02020603050405020304" pitchFamily="18" charset="0"/>
            </a:endParaRPr>
          </a:p>
          <a:p>
            <a:pPr lvl="1"/>
            <a:r>
              <a:rPr lang="it-IT" b="1" dirty="0">
                <a:latin typeface="Times New Roman" panose="02020603050405020304" pitchFamily="18" charset="0"/>
                <a:cs typeface="Times New Roman" panose="02020603050405020304" pitchFamily="18" charset="0"/>
              </a:rPr>
              <a:t>Local</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returns</a:t>
            </a:r>
            <a:r>
              <a:rPr lang="it-IT" dirty="0">
                <a:latin typeface="Times New Roman" panose="02020603050405020304" pitchFamily="18" charset="0"/>
                <a:cs typeface="Times New Roman" panose="02020603050405020304" pitchFamily="18" charset="0"/>
              </a:rPr>
              <a:t> data from the </a:t>
            </a:r>
            <a:r>
              <a:rPr lang="it-IT" dirty="0" err="1">
                <a:latin typeface="Times New Roman" panose="02020603050405020304" pitchFamily="18" charset="0"/>
                <a:cs typeface="Times New Roman" panose="02020603050405020304" pitchFamily="18" charset="0"/>
              </a:rPr>
              <a:t>instance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without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garanteeing</a:t>
            </a:r>
            <a:r>
              <a:rPr lang="it-IT" dirty="0">
                <a:latin typeface="Times New Roman" panose="02020603050405020304" pitchFamily="18" charset="0"/>
                <a:cs typeface="Times New Roman" panose="02020603050405020304" pitchFamily="18" charset="0"/>
              </a:rPr>
              <a:t> the data </a:t>
            </a:r>
            <a:r>
              <a:rPr lang="it-IT" dirty="0" err="1">
                <a:latin typeface="Times New Roman" panose="02020603050405020304" pitchFamily="18" charset="0"/>
                <a:cs typeface="Times New Roman" panose="02020603050405020304" pitchFamily="18" charset="0"/>
              </a:rPr>
              <a:t>has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been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written</a:t>
            </a:r>
            <a:r>
              <a:rPr lang="it-IT" dirty="0">
                <a:latin typeface="Times New Roman" panose="02020603050405020304" pitchFamily="18" charset="0"/>
                <a:cs typeface="Times New Roman" panose="02020603050405020304" pitchFamily="18" charset="0"/>
              </a:rPr>
              <a:t> to a </a:t>
            </a:r>
            <a:r>
              <a:rPr lang="it-IT" dirty="0" err="1">
                <a:latin typeface="Times New Roman" panose="02020603050405020304" pitchFamily="18" charset="0"/>
                <a:cs typeface="Times New Roman" panose="02020603050405020304" pitchFamily="18" charset="0"/>
              </a:rPr>
              <a:t>majority</a:t>
            </a:r>
            <a:r>
              <a:rPr lang="it-IT" dirty="0">
                <a:latin typeface="Times New Roman" panose="02020603050405020304" pitchFamily="18" charset="0"/>
                <a:cs typeface="Times New Roman" panose="02020603050405020304" pitchFamily="18" charset="0"/>
              </a:rPr>
              <a:t> of the </a:t>
            </a:r>
            <a:r>
              <a:rPr lang="it-IT" dirty="0" err="1">
                <a:latin typeface="Times New Roman" panose="02020603050405020304" pitchFamily="18" charset="0"/>
                <a:cs typeface="Times New Roman" panose="02020603050405020304" pitchFamily="18" charset="0"/>
              </a:rPr>
              <a:t>instances</a:t>
            </a:r>
            <a:r>
              <a:rPr lang="it-IT" dirty="0">
                <a:latin typeface="Times New Roman" panose="02020603050405020304" pitchFamily="18" charset="0"/>
                <a:cs typeface="Times New Roman" panose="02020603050405020304" pitchFamily="18" charset="0"/>
              </a:rPr>
              <a:t>. </a:t>
            </a:r>
          </a:p>
          <a:p>
            <a:pPr lvl="1"/>
            <a:r>
              <a:rPr lang="it-IT" b="1" dirty="0" err="1">
                <a:latin typeface="Times New Roman" panose="02020603050405020304" pitchFamily="18" charset="0"/>
                <a:cs typeface="Times New Roman" panose="02020603050405020304" pitchFamily="18" charset="0"/>
              </a:rPr>
              <a:t>Majority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garantees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a </a:t>
            </a:r>
            <a:r>
              <a:rPr lang="it-IT" dirty="0" err="1">
                <a:latin typeface="Times New Roman" panose="02020603050405020304" pitchFamily="18" charset="0"/>
                <a:cs typeface="Times New Roman" panose="02020603050405020304" pitchFamily="18" charset="0"/>
              </a:rPr>
              <a:t>majority</a:t>
            </a:r>
            <a:r>
              <a:rPr lang="it-IT" dirty="0">
                <a:latin typeface="Times New Roman" panose="02020603050405020304" pitchFamily="18" charset="0"/>
                <a:cs typeface="Times New Roman" panose="02020603050405020304" pitchFamily="18" charset="0"/>
              </a:rPr>
              <a:t> of the cluster </a:t>
            </a:r>
            <a:r>
              <a:rPr lang="it-IT" dirty="0" err="1">
                <a:latin typeface="Times New Roman" panose="02020603050405020304" pitchFamily="18" charset="0"/>
                <a:cs typeface="Times New Roman" panose="02020603050405020304" pitchFamily="18" charset="0"/>
              </a:rPr>
              <a:t>members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acknowledges</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request</a:t>
            </a:r>
            <a:r>
              <a:rPr lang="it-I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16529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6E8C06-08EC-97F6-3E94-613F504919A9}"/>
              </a:ext>
            </a:extLst>
          </p:cNvPr>
          <p:cNvSpPr>
            <a:spLocks noGrp="1"/>
          </p:cNvSpPr>
          <p:nvPr>
            <p:ph type="title"/>
          </p:nvPr>
        </p:nvSpPr>
        <p:spPr/>
        <p:txBody>
          <a:bodyPr>
            <a:normAutofit/>
          </a:bodyPr>
          <a:lstStyle/>
          <a:p>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Model</a:t>
            </a:r>
            <a:br>
              <a:rPr lang="it-IT"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Tunnable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consistency</a:t>
            </a:r>
            <a:r>
              <a:rPr lang="it-IT" sz="2200" dirty="0">
                <a:latin typeface="Times New Roman" panose="02020603050405020304" pitchFamily="18" charset="0"/>
                <a:cs typeface="Times New Roman" panose="02020603050405020304" pitchFamily="18" charset="0"/>
              </a:rPr>
              <a:t> – </a:t>
            </a:r>
            <a:r>
              <a:rPr lang="it-IT" sz="2200" dirty="0" err="1">
                <a:latin typeface="Times New Roman" panose="02020603050405020304" pitchFamily="18" charset="0"/>
                <a:cs typeface="Times New Roman" panose="02020603050405020304" pitchFamily="18" charset="0"/>
              </a:rPr>
              <a:t>write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concern</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D98D77B5-E7D9-A290-C8E7-D4C453DF3752}"/>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Establishes the number of replica nodes that must confirm a write operation before it is considered successful.</a:t>
            </a:r>
            <a:endParaRPr lang="it-IT" dirty="0">
              <a:latin typeface="Times New Roman" panose="02020603050405020304" pitchFamily="18" charset="0"/>
              <a:cs typeface="Times New Roman" panose="02020603050405020304" pitchFamily="18" charset="0"/>
            </a:endParaRPr>
          </a:p>
          <a:p>
            <a:pPr lvl="1"/>
            <a:r>
              <a:rPr lang="it-IT" b="1" dirty="0">
                <a:latin typeface="Times New Roman" panose="02020603050405020304" pitchFamily="18" charset="0"/>
                <a:cs typeface="Times New Roman" panose="02020603050405020304" pitchFamily="18" charset="0"/>
              </a:rPr>
              <a:t>0</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does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not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require</a:t>
            </a:r>
            <a:r>
              <a:rPr lang="it-IT" dirty="0">
                <a:latin typeface="Times New Roman" panose="02020603050405020304" pitchFamily="18" charset="0"/>
                <a:cs typeface="Times New Roman" panose="02020603050405020304" pitchFamily="18" charset="0"/>
              </a:rPr>
              <a:t> an </a:t>
            </a:r>
            <a:r>
              <a:rPr lang="it-IT" dirty="0" err="1">
                <a:latin typeface="Times New Roman" panose="02020603050405020304" pitchFamily="18" charset="0"/>
                <a:cs typeface="Times New Roman" panose="02020603050405020304" pitchFamily="18" charset="0"/>
              </a:rPr>
              <a:t>acknowledgment</a:t>
            </a:r>
            <a:r>
              <a:rPr lang="it-IT" dirty="0">
                <a:latin typeface="Times New Roman" panose="02020603050405020304" pitchFamily="18" charset="0"/>
                <a:cs typeface="Times New Roman" panose="02020603050405020304" pitchFamily="18" charset="0"/>
              </a:rPr>
              <a:t> of the </a:t>
            </a:r>
            <a:r>
              <a:rPr lang="it-IT" dirty="0" err="1">
                <a:latin typeface="Times New Roman" panose="02020603050405020304" pitchFamily="18" charset="0"/>
                <a:cs typeface="Times New Roman" panose="02020603050405020304" pitchFamily="18" charset="0"/>
              </a:rPr>
              <a:t>write</a:t>
            </a:r>
            <a:r>
              <a:rPr lang="it-IT" dirty="0">
                <a:latin typeface="Times New Roman" panose="02020603050405020304" pitchFamily="18" charset="0"/>
                <a:cs typeface="Times New Roman" panose="02020603050405020304" pitchFamily="18" charset="0"/>
              </a:rPr>
              <a:t>.</a:t>
            </a:r>
          </a:p>
          <a:p>
            <a:pPr lvl="1"/>
            <a:r>
              <a:rPr lang="it-IT" b="1" dirty="0">
                <a:latin typeface="Times New Roman" panose="02020603050405020304" pitchFamily="18" charset="0"/>
                <a:cs typeface="Times New Roman" panose="02020603050405020304" pitchFamily="18" charset="0"/>
              </a:rPr>
              <a:t>1</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requires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acknowlegment</a:t>
            </a:r>
            <a:r>
              <a:rPr lang="it-IT" dirty="0">
                <a:latin typeface="Times New Roman" panose="02020603050405020304" pitchFamily="18" charset="0"/>
                <a:cs typeface="Times New Roman" panose="02020603050405020304" pitchFamily="18" charset="0"/>
              </a:rPr>
              <a:t> from the </a:t>
            </a:r>
            <a:r>
              <a:rPr lang="it-IT" dirty="0" err="1">
                <a:latin typeface="Times New Roman" panose="02020603050405020304" pitchFamily="18" charset="0"/>
                <a:cs typeface="Times New Roman" panose="02020603050405020304" pitchFamily="18" charset="0"/>
              </a:rPr>
              <a:t>primary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member</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only</a:t>
            </a:r>
            <a:r>
              <a:rPr lang="it-IT" dirty="0">
                <a:latin typeface="Times New Roman" panose="02020603050405020304" pitchFamily="18" charset="0"/>
                <a:cs typeface="Times New Roman" panose="02020603050405020304" pitchFamily="18" charset="0"/>
              </a:rPr>
              <a:t>.</a:t>
            </a:r>
          </a:p>
          <a:p>
            <a:pPr lvl="1"/>
            <a:r>
              <a:rPr lang="it-IT" b="1" dirty="0">
                <a:latin typeface="Times New Roman" panose="02020603050405020304" pitchFamily="18" charset="0"/>
                <a:cs typeface="Times New Roman" panose="02020603050405020304" pitchFamily="18" charset="0"/>
              </a:rPr>
              <a:t>N (&lt;</a:t>
            </a:r>
            <a:r>
              <a:rPr lang="it-IT" b="1" dirty="0" err="1">
                <a:latin typeface="Times New Roman" panose="02020603050405020304" pitchFamily="18" charset="0"/>
                <a:cs typeface="Times New Roman" panose="02020603050405020304" pitchFamily="18" charset="0"/>
              </a:rPr>
              <a:t>number</a:t>
            </a:r>
            <a:r>
              <a:rPr lang="it-IT" b="1" dirty="0">
                <a:latin typeface="Times New Roman" panose="02020603050405020304" pitchFamily="18" charset="0"/>
                <a:cs typeface="Times New Roman" panose="02020603050405020304" pitchFamily="18" charset="0"/>
              </a:rPr>
              <a:t>&gt;): </a:t>
            </a:r>
            <a:r>
              <a:rPr lang="it-IT" dirty="0">
                <a:latin typeface="Times New Roman" panose="02020603050405020304" pitchFamily="18" charset="0"/>
                <a:cs typeface="Times New Roman" panose="02020603050405020304" pitchFamily="18" charset="0"/>
              </a:rPr>
              <a:t>check </a:t>
            </a:r>
            <a:r>
              <a:rPr lang="it-IT" dirty="0" err="1">
                <a:latin typeface="Times New Roman" panose="02020603050405020304" pitchFamily="18" charset="0"/>
                <a:cs typeface="Times New Roman" panose="02020603050405020304" pitchFamily="18" charset="0"/>
              </a:rPr>
              <a:t>if</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operation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has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been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replicated</a:t>
            </a:r>
            <a:r>
              <a:rPr lang="it-IT" dirty="0">
                <a:latin typeface="Times New Roman" panose="02020603050405020304" pitchFamily="18" charset="0"/>
                <a:cs typeface="Times New Roman" panose="02020603050405020304" pitchFamily="18" charset="0"/>
              </a:rPr>
              <a:t> to the </a:t>
            </a:r>
            <a:r>
              <a:rPr lang="it-IT" dirty="0" err="1">
                <a:latin typeface="Times New Roman" panose="02020603050405020304" pitchFamily="18" charset="0"/>
                <a:cs typeface="Times New Roman" panose="02020603050405020304" pitchFamily="18" charset="0"/>
              </a:rPr>
              <a:t>specified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number</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instances</a:t>
            </a:r>
            <a:r>
              <a:rPr lang="it-IT" dirty="0">
                <a:latin typeface="Times New Roman" panose="02020603050405020304" pitchFamily="18" charset="0"/>
                <a:cs typeface="Times New Roman" panose="02020603050405020304" pitchFamily="18" charset="0"/>
              </a:rPr>
              <a:t>.</a:t>
            </a:r>
          </a:p>
          <a:p>
            <a:pPr lvl="1"/>
            <a:r>
              <a:rPr lang="it-IT" b="1" dirty="0" err="1">
                <a:latin typeface="Times New Roman" panose="02020603050405020304" pitchFamily="18" charset="0"/>
                <a:cs typeface="Times New Roman" panose="02020603050405020304" pitchFamily="18" charset="0"/>
              </a:rPr>
              <a:t>Majority</a:t>
            </a:r>
            <a:r>
              <a:rPr lang="it-IT" dirty="0">
                <a:latin typeface="Times New Roman" panose="02020603050405020304" pitchFamily="18" charset="0"/>
                <a:cs typeface="Times New Roman" panose="02020603050405020304" pitchFamily="18" charset="0"/>
              </a:rPr>
              <a:t>: check </a:t>
            </a:r>
            <a:r>
              <a:rPr lang="it-IT" dirty="0" err="1">
                <a:latin typeface="Times New Roman" panose="02020603050405020304" pitchFamily="18" charset="0"/>
                <a:cs typeface="Times New Roman" panose="02020603050405020304" pitchFamily="18" charset="0"/>
              </a:rPr>
              <a:t>if</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operations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have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been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propagated</a:t>
            </a:r>
            <a:r>
              <a:rPr lang="it-IT" dirty="0">
                <a:latin typeface="Times New Roman" panose="02020603050405020304" pitchFamily="18" charset="0"/>
                <a:cs typeface="Times New Roman" panose="02020603050405020304" pitchFamily="18" charset="0"/>
              </a:rPr>
              <a:t> to the </a:t>
            </a:r>
            <a:r>
              <a:rPr lang="it-IT" dirty="0" err="1">
                <a:latin typeface="Times New Roman" panose="02020603050405020304" pitchFamily="18" charset="0"/>
                <a:cs typeface="Times New Roman" panose="02020603050405020304" pitchFamily="18" charset="0"/>
              </a:rPr>
              <a:t>majority</a:t>
            </a:r>
            <a:r>
              <a:rPr lang="it-IT"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1140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69D86835-6092-2194-F85E-B91C10C13746}"/>
              </a:ext>
            </a:extLst>
          </p:cNvPr>
          <p:cNvSpPr>
            <a:spLocks noGrp="1"/>
          </p:cNvSpPr>
          <p:nvPr>
            <p:ph type="title"/>
          </p:nvPr>
        </p:nvSpPr>
        <p:spPr>
          <a:xfrm>
            <a:off x="838200" y="1336390"/>
            <a:ext cx="6155988" cy="1182927"/>
          </a:xfrm>
        </p:spPr>
        <p:txBody>
          <a:bodyPr anchor="b">
            <a:normAutofit/>
          </a:bodyPr>
          <a:lstStyle/>
          <a:p>
            <a:r>
              <a:rPr lang="it-IT" sz="3800" dirty="0" err="1">
                <a:latin typeface="Times New Roman" panose="02020603050405020304" pitchFamily="18" charset="0"/>
                <a:cs typeface="Times New Roman" panose="02020603050405020304" pitchFamily="18" charset="0"/>
              </a:rPr>
              <a:t>Considerations</a:t>
            </a:r>
            <a:r>
              <a:rPr lang="it-IT" sz="3800" dirty="0">
                <a:latin typeface="Times New Roman" panose="02020603050405020304" pitchFamily="18" charset="0"/>
                <a:cs typeface="Times New Roman" panose="02020603050405020304" pitchFamily="18" charset="0"/>
              </a:rPr>
              <a:t> on the dataset</a:t>
            </a:r>
            <a:br>
              <a:rPr lang="it-IT" sz="38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Meteorological</a:t>
            </a:r>
            <a:r>
              <a:rPr lang="it-IT" sz="2200" dirty="0">
                <a:latin typeface="Times New Roman" panose="02020603050405020304" pitchFamily="18" charset="0"/>
                <a:cs typeface="Times New Roman" panose="02020603050405020304" pitchFamily="18" charset="0"/>
              </a:rPr>
              <a:t> data</a:t>
            </a:r>
          </a:p>
        </p:txBody>
      </p:sp>
      <p:cxnSp>
        <p:nvCxnSpPr>
          <p:cNvPr id="12"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1D5E80F2-FFAD-5B1E-EC48-312D38A53C7C}"/>
              </a:ext>
            </a:extLst>
          </p:cNvPr>
          <p:cNvSpPr>
            <a:spLocks noGrp="1"/>
          </p:cNvSpPr>
          <p:nvPr>
            <p:ph idx="1"/>
          </p:nvPr>
        </p:nvSpPr>
        <p:spPr>
          <a:xfrm>
            <a:off x="803776" y="2829330"/>
            <a:ext cx="6190412" cy="3344459"/>
          </a:xfrm>
        </p:spPr>
        <p:txBody>
          <a:bodyPr anchor="t">
            <a:normAutofit/>
          </a:bodyPr>
          <a:lstStyle/>
          <a:p>
            <a:r>
              <a:rPr lang="it-IT" sz="1800" dirty="0">
                <a:latin typeface="Times New Roman" panose="02020603050405020304" pitchFamily="18" charset="0"/>
                <a:cs typeface="Times New Roman" panose="02020603050405020304" pitchFamily="18" charset="0"/>
              </a:rPr>
              <a:t>The </a:t>
            </a:r>
            <a:r>
              <a:rPr lang="it-IT" sz="1800" dirty="0" err="1">
                <a:latin typeface="Times New Roman" panose="02020603050405020304" pitchFamily="18" charset="0"/>
                <a:cs typeface="Times New Roman" panose="02020603050405020304" pitchFamily="18" charset="0"/>
              </a:rPr>
              <a:t>choosen</a:t>
            </a:r>
            <a:r>
              <a:rPr lang="it-IT" sz="1800" dirty="0">
                <a:latin typeface="Times New Roman" panose="02020603050405020304" pitchFamily="18" charset="0"/>
                <a:cs typeface="Times New Roman" panose="02020603050405020304" pitchFamily="18" charset="0"/>
              </a:rPr>
              <a:t> dataset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Meteorological</a:t>
            </a:r>
            <a:r>
              <a:rPr lang="it-IT" sz="1800" dirty="0">
                <a:latin typeface="Times New Roman" panose="02020603050405020304" pitchFamily="18" charset="0"/>
                <a:cs typeface="Times New Roman" panose="02020603050405020304" pitchFamily="18" charset="0"/>
              </a:rPr>
              <a:t> Data’’ </a:t>
            </a:r>
            <a:r>
              <a:rPr lang="it-IT" sz="1800" dirty="0" err="1">
                <a:latin typeface="Times New Roman" panose="02020603050405020304" pitchFamily="18" charset="0"/>
                <a:cs typeface="Times New Roman" panose="02020603050405020304" pitchFamily="18" charset="0"/>
              </a:rPr>
              <a:t>which</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contains</a:t>
            </a:r>
            <a:r>
              <a:rPr lang="it-IT" sz="1800" dirty="0">
                <a:latin typeface="Times New Roman" panose="02020603050405020304" pitchFamily="18" charset="0"/>
                <a:cs typeface="Times New Roman" panose="02020603050405020304" pitchFamily="18" charset="0"/>
              </a:rPr>
              <a:t> a </a:t>
            </a:r>
            <a:r>
              <a:rPr lang="it-IT" sz="1800" dirty="0" err="1">
                <a:latin typeface="Times New Roman" panose="02020603050405020304" pitchFamily="18" charset="0"/>
                <a:cs typeface="Times New Roman" panose="02020603050405020304" pitchFamily="18" charset="0"/>
              </a:rPr>
              <a:t>collection</a:t>
            </a:r>
            <a:r>
              <a:rPr lang="it-IT" sz="1800" dirty="0">
                <a:latin typeface="Times New Roman" panose="02020603050405020304" pitchFamily="18" charset="0"/>
                <a:cs typeface="Times New Roman" panose="02020603050405020304" pitchFamily="18" charset="0"/>
              </a:rPr>
              <a:t> of Verona </a:t>
            </a:r>
            <a:r>
              <a:rPr lang="it-IT" sz="1800" dirty="0" err="1">
                <a:latin typeface="Times New Roman" panose="02020603050405020304" pitchFamily="18" charset="0"/>
                <a:cs typeface="Times New Roman" panose="02020603050405020304" pitchFamily="18" charset="0"/>
              </a:rPr>
              <a:t>meteorological</a:t>
            </a:r>
            <a:r>
              <a:rPr lang="it-IT" sz="1800" dirty="0">
                <a:latin typeface="Times New Roman" panose="02020603050405020304" pitchFamily="18" charset="0"/>
                <a:cs typeface="Times New Roman" panose="02020603050405020304" pitchFamily="18" charset="0"/>
              </a:rPr>
              <a:t> data from 01-01-2014 to 31-12-2021.</a:t>
            </a:r>
          </a:p>
          <a:p>
            <a:r>
              <a:rPr lang="it-IT" sz="1800" dirty="0">
                <a:latin typeface="Times New Roman" panose="02020603050405020304" pitchFamily="18" charset="0"/>
                <a:cs typeface="Times New Roman" panose="02020603050405020304" pitchFamily="18" charset="0"/>
              </a:rPr>
              <a:t>Data are </a:t>
            </a:r>
            <a:r>
              <a:rPr lang="it-IT" sz="1800" dirty="0" err="1">
                <a:latin typeface="Times New Roman" panose="02020603050405020304" pitchFamily="18" charset="0"/>
                <a:cs typeface="Times New Roman" panose="02020603050405020304" pitchFamily="18" charset="0"/>
              </a:rPr>
              <a:t>stored</a:t>
            </a:r>
            <a:r>
              <a:rPr lang="it-IT" sz="1800" dirty="0">
                <a:latin typeface="Times New Roman" panose="02020603050405020304" pitchFamily="18" charset="0"/>
                <a:cs typeface="Times New Roman" panose="02020603050405020304" pitchFamily="18" charset="0"/>
              </a:rPr>
              <a:t> in </a:t>
            </a:r>
            <a:r>
              <a:rPr lang="it-IT" sz="1800" dirty="0" err="1">
                <a:latin typeface="Times New Roman" panose="02020603050405020304" pitchFamily="18" charset="0"/>
                <a:cs typeface="Times New Roman" panose="02020603050405020304" pitchFamily="18" charset="0"/>
              </a:rPr>
              <a:t>documents</a:t>
            </a:r>
            <a:r>
              <a:rPr lang="it-IT" sz="1800" dirty="0">
                <a:latin typeface="Times New Roman" panose="02020603050405020304" pitchFamily="18" charset="0"/>
                <a:cs typeface="Times New Roman" panose="02020603050405020304" pitchFamily="18" charset="0"/>
              </a:rPr>
              <a:t> of  10 fields</a:t>
            </a:r>
            <a:r>
              <a:rPr lang="it-IT" sz="1800" i="1" dirty="0">
                <a:latin typeface="Times New Roman" panose="02020603050405020304" pitchFamily="18" charset="0"/>
                <a:cs typeface="Times New Roman" panose="02020603050405020304" pitchFamily="18" charset="0"/>
              </a:rPr>
              <a:t> ‘’</a:t>
            </a:r>
            <a:r>
              <a:rPr lang="it-IT" sz="1800" dirty="0">
                <a:latin typeface="Times New Roman" panose="02020603050405020304" pitchFamily="18" charset="0"/>
                <a:ea typeface="Tahoma" panose="020B0604030504040204" pitchFamily="34" charset="0"/>
                <a:cs typeface="Times New Roman" panose="02020603050405020304" pitchFamily="18" charset="0"/>
              </a:rPr>
              <a:t>data, ora, t =&gt; temperature, </a:t>
            </a:r>
            <a:r>
              <a:rPr lang="it-IT" sz="1800" dirty="0" err="1">
                <a:latin typeface="Times New Roman" panose="02020603050405020304" pitchFamily="18" charset="0"/>
                <a:ea typeface="Tahoma" panose="020B0604030504040204" pitchFamily="34" charset="0"/>
                <a:cs typeface="Times New Roman" panose="02020603050405020304" pitchFamily="18" charset="0"/>
              </a:rPr>
              <a:t>ur</a:t>
            </a:r>
            <a:r>
              <a:rPr lang="it-IT" sz="1800" dirty="0">
                <a:latin typeface="Times New Roman" panose="02020603050405020304" pitchFamily="18" charset="0"/>
                <a:ea typeface="Tahoma" panose="020B0604030504040204" pitchFamily="34" charset="0"/>
                <a:cs typeface="Times New Roman" panose="02020603050405020304" pitchFamily="18" charset="0"/>
              </a:rPr>
              <a:t> =&gt; umidità relativa, </a:t>
            </a:r>
            <a:r>
              <a:rPr lang="it-IT" sz="1800" dirty="0" err="1">
                <a:latin typeface="Times New Roman" panose="02020603050405020304" pitchFamily="18" charset="0"/>
                <a:ea typeface="Tahoma" panose="020B0604030504040204" pitchFamily="34" charset="0"/>
                <a:cs typeface="Times New Roman" panose="02020603050405020304" pitchFamily="18" charset="0"/>
              </a:rPr>
              <a:t>pr</a:t>
            </a:r>
            <a:r>
              <a:rPr lang="it-IT" sz="1800" dirty="0">
                <a:latin typeface="Times New Roman" panose="02020603050405020304" pitchFamily="18" charset="0"/>
                <a:ea typeface="Tahoma" panose="020B0604030504040204" pitchFamily="34" charset="0"/>
                <a:cs typeface="Times New Roman" panose="02020603050405020304" pitchFamily="18" charset="0"/>
              </a:rPr>
              <a:t> =&gt; pressione, wind =&gt; velocità del vento, </a:t>
            </a:r>
            <a:r>
              <a:rPr lang="it-IT" sz="1800" dirty="0" err="1">
                <a:latin typeface="Times New Roman" panose="02020603050405020304" pitchFamily="18" charset="0"/>
                <a:ea typeface="Tahoma" panose="020B0604030504040204" pitchFamily="34" charset="0"/>
                <a:cs typeface="Times New Roman" panose="02020603050405020304" pitchFamily="18" charset="0"/>
              </a:rPr>
              <a:t>wind_dir</a:t>
            </a:r>
            <a:r>
              <a:rPr lang="it-IT" sz="1800" dirty="0">
                <a:latin typeface="Times New Roman" panose="02020603050405020304" pitchFamily="18" charset="0"/>
                <a:ea typeface="Tahoma" panose="020B0604030504040204" pitchFamily="34" charset="0"/>
                <a:cs typeface="Times New Roman" panose="02020603050405020304" pitchFamily="18" charset="0"/>
              </a:rPr>
              <a:t> =&gt; direzione del vento, </a:t>
            </a:r>
            <a:r>
              <a:rPr lang="it-IT" sz="1800" dirty="0" err="1">
                <a:latin typeface="Times New Roman" panose="02020603050405020304" pitchFamily="18" charset="0"/>
                <a:ea typeface="Tahoma" panose="020B0604030504040204" pitchFamily="34" charset="0"/>
                <a:cs typeface="Times New Roman" panose="02020603050405020304" pitchFamily="18" charset="0"/>
              </a:rPr>
              <a:t>rain</a:t>
            </a:r>
            <a:r>
              <a:rPr lang="it-IT" sz="1800" dirty="0">
                <a:latin typeface="Times New Roman" panose="02020603050405020304" pitchFamily="18" charset="0"/>
                <a:ea typeface="Tahoma" panose="020B0604030504040204" pitchFamily="34" charset="0"/>
                <a:cs typeface="Times New Roman" panose="02020603050405020304" pitchFamily="18" charset="0"/>
              </a:rPr>
              <a:t> =&gt; quantità di pioggia, </a:t>
            </a:r>
            <a:r>
              <a:rPr lang="it-IT" sz="1800" dirty="0" err="1">
                <a:latin typeface="Times New Roman" panose="02020603050405020304" pitchFamily="18" charset="0"/>
                <a:ea typeface="Tahoma" panose="020B0604030504040204" pitchFamily="34" charset="0"/>
                <a:cs typeface="Times New Roman" panose="02020603050405020304" pitchFamily="18" charset="0"/>
              </a:rPr>
              <a:t>dp</a:t>
            </a:r>
            <a:r>
              <a:rPr lang="it-IT" sz="1800" dirty="0">
                <a:latin typeface="Times New Roman" panose="02020603050405020304" pitchFamily="18" charset="0"/>
                <a:ea typeface="Tahoma" panose="020B0604030504040204" pitchFamily="34" charset="0"/>
                <a:cs typeface="Times New Roman" panose="02020603050405020304" pitchFamily="18" charset="0"/>
              </a:rPr>
              <a:t> =&gt; </a:t>
            </a:r>
            <a:r>
              <a:rPr lang="it-IT" sz="1800" dirty="0" err="1">
                <a:latin typeface="Times New Roman" panose="02020603050405020304" pitchFamily="18" charset="0"/>
                <a:ea typeface="Tahoma" panose="020B0604030504040204" pitchFamily="34" charset="0"/>
                <a:cs typeface="Times New Roman" panose="02020603050405020304" pitchFamily="18" charset="0"/>
              </a:rPr>
              <a:t>ignore</a:t>
            </a:r>
            <a:r>
              <a:rPr lang="it-IT" sz="1800" dirty="0">
                <a:latin typeface="Times New Roman" panose="02020603050405020304" pitchFamily="18" charset="0"/>
                <a:ea typeface="Tahoma" panose="020B0604030504040204" pitchFamily="34" charset="0"/>
                <a:cs typeface="Times New Roman" panose="02020603050405020304" pitchFamily="18" charset="0"/>
              </a:rPr>
              <a:t>, </a:t>
            </a:r>
            <a:r>
              <a:rPr lang="it-IT" sz="1800" dirty="0" err="1">
                <a:latin typeface="Times New Roman" panose="02020603050405020304" pitchFamily="18" charset="0"/>
                <a:ea typeface="Tahoma" panose="020B0604030504040204" pitchFamily="34" charset="0"/>
                <a:cs typeface="Times New Roman" panose="02020603050405020304" pitchFamily="18" charset="0"/>
              </a:rPr>
              <a:t>idstazione</a:t>
            </a:r>
            <a:r>
              <a:rPr lang="it-IT" sz="1800" dirty="0">
                <a:latin typeface="Times New Roman" panose="02020603050405020304" pitchFamily="18" charset="0"/>
                <a:ea typeface="Tahoma" panose="020B0604030504040204" pitchFamily="34" charset="0"/>
                <a:cs typeface="Times New Roman" panose="02020603050405020304" pitchFamily="18" charset="0"/>
              </a:rPr>
              <a:t> =&gt; identificatore della stazione meteo’’.</a:t>
            </a:r>
            <a:endParaRPr lang="it-IT" sz="1800" i="1" dirty="0">
              <a:latin typeface="Times New Roman" panose="02020603050405020304" pitchFamily="18" charset="0"/>
              <a:ea typeface="Tahoma" panose="020B0604030504040204" pitchFamily="34"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was not necessary to perform any verification operations on the dataset given the </a:t>
            </a:r>
            <a:r>
              <a:rPr lang="en-US" sz="1800" b="1" dirty="0">
                <a:latin typeface="Times New Roman" panose="02020603050405020304" pitchFamily="18" charset="0"/>
                <a:cs typeface="Times New Roman" panose="02020603050405020304" pitchFamily="18" charset="0"/>
              </a:rPr>
              <a:t>flexible schema </a:t>
            </a:r>
            <a:r>
              <a:rPr lang="en-US" sz="1800" dirty="0">
                <a:latin typeface="Times New Roman" panose="02020603050405020304" pitchFamily="18" charset="0"/>
                <a:cs typeface="Times New Roman" panose="02020603050405020304" pitchFamily="18" charset="0"/>
              </a:rPr>
              <a:t>of MongoDB.</a:t>
            </a:r>
            <a:endParaRPr lang="it-IT" sz="1800"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55ACC87-7C38-FD0F-760A-6C1C60AA2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653" y="1620155"/>
            <a:ext cx="3548404" cy="4269864"/>
          </a:xfrm>
          <a:prstGeom prst="rect">
            <a:avLst/>
          </a:prstGeom>
        </p:spPr>
      </p:pic>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211811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DB46A5A-6A89-9D3F-2EE0-9048CF58459B}"/>
              </a:ext>
            </a:extLst>
          </p:cNvPr>
          <p:cNvSpPr>
            <a:spLocks noGrp="1"/>
          </p:cNvSpPr>
          <p:nvPr>
            <p:ph type="title"/>
          </p:nvPr>
        </p:nvSpPr>
        <p:spPr>
          <a:xfrm>
            <a:off x="646103" y="381935"/>
            <a:ext cx="5908006" cy="2344840"/>
          </a:xfrm>
        </p:spPr>
        <p:txBody>
          <a:bodyPr anchor="b">
            <a:normAutofit/>
          </a:bodyPr>
          <a:lstStyle/>
          <a:p>
            <a:r>
              <a:rPr lang="it-IT" sz="5100" dirty="0" err="1">
                <a:latin typeface="Times New Roman" panose="02020603050405020304" pitchFamily="18" charset="0"/>
                <a:cs typeface="Times New Roman" panose="02020603050405020304" pitchFamily="18" charset="0"/>
              </a:rPr>
              <a:t>Conceptual</a:t>
            </a:r>
            <a:r>
              <a:rPr lang="it-IT" sz="5100" dirty="0">
                <a:latin typeface="Times New Roman" panose="02020603050405020304" pitchFamily="18" charset="0"/>
                <a:cs typeface="Times New Roman" panose="02020603050405020304" pitchFamily="18" charset="0"/>
              </a:rPr>
              <a:t> Data Model</a:t>
            </a:r>
            <a:br>
              <a:rPr lang="it-IT" sz="5100"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UML Schema</a:t>
            </a:r>
          </a:p>
        </p:txBody>
      </p:sp>
      <p:sp>
        <p:nvSpPr>
          <p:cNvPr id="12"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301C858D-6BB2-B563-90DE-40329B7A87AF}"/>
              </a:ext>
            </a:extLst>
          </p:cNvPr>
          <p:cNvSpPr>
            <a:spLocks noGrp="1"/>
          </p:cNvSpPr>
          <p:nvPr>
            <p:ph idx="1"/>
          </p:nvPr>
        </p:nvSpPr>
        <p:spPr>
          <a:xfrm>
            <a:off x="646103" y="3096039"/>
            <a:ext cx="5908007" cy="2888627"/>
          </a:xfrm>
        </p:spPr>
        <p:txBody>
          <a:bodyPr anchor="t">
            <a:normAutofit/>
          </a:bodyPr>
          <a:lstStyle/>
          <a:p>
            <a:r>
              <a:rPr lang="en-US" sz="1800" dirty="0">
                <a:latin typeface="Times New Roman" panose="02020603050405020304" pitchFamily="18" charset="0"/>
                <a:cs typeface="Times New Roman" panose="02020603050405020304" pitchFamily="18" charset="0"/>
              </a:rPr>
              <a:t>Since the conceptual schema is independent of the implementation technology, to provide the conceptual data model, we thought about the fact that, data is measured from a station, and a station could collect one or more data, so we have two “collections” with multiple relationships: “</a:t>
            </a:r>
            <a:r>
              <a:rPr lang="en-US" sz="1800" dirty="0" err="1">
                <a:latin typeface="Times New Roman" panose="02020603050405020304" pitchFamily="18" charset="0"/>
                <a:cs typeface="Times New Roman" panose="02020603050405020304" pitchFamily="18" charset="0"/>
              </a:rPr>
              <a:t>Misurazione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Stazione</a:t>
            </a:r>
            <a:r>
              <a:rPr lang="en-US" sz="1800" dirty="0">
                <a:latin typeface="Times New Roman" panose="02020603050405020304" pitchFamily="18" charset="0"/>
                <a:cs typeface="Times New Roman" panose="02020603050405020304" pitchFamily="18" charset="0"/>
              </a:rPr>
              <a:t>”.</a:t>
            </a:r>
          </a:p>
          <a:p>
            <a:r>
              <a:rPr lang="en-US" sz="1800" b="1" i="1" dirty="0">
                <a:latin typeface="Times New Roman" panose="02020603050405020304" pitchFamily="18" charset="0"/>
                <a:cs typeface="Times New Roman" panose="02020603050405020304" pitchFamily="18" charset="0"/>
              </a:rPr>
              <a:t>data</a:t>
            </a:r>
            <a:r>
              <a:rPr lang="en-US" sz="1800" i="1" dirty="0">
                <a:latin typeface="Times New Roman" panose="02020603050405020304" pitchFamily="18" charset="0"/>
                <a:cs typeface="Times New Roman" panose="02020603050405020304" pitchFamily="18" charset="0"/>
              </a:rPr>
              <a:t> =&gt; Data, </a:t>
            </a:r>
            <a:r>
              <a:rPr lang="en-US" sz="1800" b="1" i="1" dirty="0" err="1">
                <a:latin typeface="Times New Roman" panose="02020603050405020304" pitchFamily="18" charset="0"/>
                <a:cs typeface="Times New Roman" panose="02020603050405020304" pitchFamily="18" charset="0"/>
              </a:rPr>
              <a:t>ora</a:t>
            </a:r>
            <a:r>
              <a:rPr lang="en-US" sz="1800" i="1" dirty="0">
                <a:latin typeface="Times New Roman" panose="02020603050405020304" pitchFamily="18" charset="0"/>
                <a:cs typeface="Times New Roman" panose="02020603050405020304" pitchFamily="18" charset="0"/>
              </a:rPr>
              <a:t> =&gt; Time, </a:t>
            </a:r>
            <a:r>
              <a:rPr lang="en-US" sz="1800" b="1" i="1" dirty="0">
                <a:latin typeface="Times New Roman" panose="02020603050405020304" pitchFamily="18" charset="0"/>
                <a:cs typeface="Times New Roman" panose="02020603050405020304" pitchFamily="18" charset="0"/>
              </a:rPr>
              <a:t>t</a:t>
            </a:r>
            <a:r>
              <a:rPr lang="en-US" sz="1800" i="1" dirty="0">
                <a:latin typeface="Times New Roman" panose="02020603050405020304" pitchFamily="18" charset="0"/>
                <a:cs typeface="Times New Roman" panose="02020603050405020304" pitchFamily="18" charset="0"/>
              </a:rPr>
              <a:t> =&gt; Temperature, </a:t>
            </a:r>
            <a:r>
              <a:rPr lang="en-US" sz="1800" b="1" i="1" dirty="0" err="1">
                <a:latin typeface="Times New Roman" panose="02020603050405020304" pitchFamily="18" charset="0"/>
                <a:cs typeface="Times New Roman" panose="02020603050405020304" pitchFamily="18" charset="0"/>
              </a:rPr>
              <a:t>ur</a:t>
            </a:r>
            <a:r>
              <a:rPr lang="en-US" sz="1800" i="1" dirty="0">
                <a:latin typeface="Times New Roman" panose="02020603050405020304" pitchFamily="18" charset="0"/>
                <a:cs typeface="Times New Roman" panose="02020603050405020304" pitchFamily="18" charset="0"/>
              </a:rPr>
              <a:t> =&gt; Relative humidity, </a:t>
            </a:r>
            <a:r>
              <a:rPr lang="en-US" sz="1800" b="1" i="1" dirty="0">
                <a:latin typeface="Times New Roman" panose="02020603050405020304" pitchFamily="18" charset="0"/>
                <a:cs typeface="Times New Roman" panose="02020603050405020304" pitchFamily="18" charset="0"/>
              </a:rPr>
              <a:t>pr</a:t>
            </a:r>
            <a:r>
              <a:rPr lang="en-US" sz="1800" i="1" dirty="0">
                <a:latin typeface="Times New Roman" panose="02020603050405020304" pitchFamily="18" charset="0"/>
                <a:cs typeface="Times New Roman" panose="02020603050405020304" pitchFamily="18" charset="0"/>
              </a:rPr>
              <a:t> =&gt; Pressure, </a:t>
            </a:r>
            <a:r>
              <a:rPr lang="en-US" sz="1800" b="1" i="1" dirty="0">
                <a:latin typeface="Times New Roman" panose="02020603050405020304" pitchFamily="18" charset="0"/>
                <a:cs typeface="Times New Roman" panose="02020603050405020304" pitchFamily="18" charset="0"/>
              </a:rPr>
              <a:t>wind</a:t>
            </a:r>
            <a:r>
              <a:rPr lang="en-US" sz="1800" i="1" dirty="0">
                <a:latin typeface="Times New Roman" panose="02020603050405020304" pitchFamily="18" charset="0"/>
                <a:cs typeface="Times New Roman" panose="02020603050405020304" pitchFamily="18" charset="0"/>
              </a:rPr>
              <a:t> =&gt; Wind speed, </a:t>
            </a:r>
            <a:r>
              <a:rPr lang="en-US" sz="1800" b="1" i="1" dirty="0" err="1">
                <a:latin typeface="Times New Roman" panose="02020603050405020304" pitchFamily="18" charset="0"/>
                <a:cs typeface="Times New Roman" panose="02020603050405020304" pitchFamily="18" charset="0"/>
              </a:rPr>
              <a:t>wind_dir</a:t>
            </a:r>
            <a:r>
              <a:rPr lang="en-US" sz="1800" b="1"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=&gt; Wind direction, </a:t>
            </a:r>
            <a:r>
              <a:rPr lang="en-US" sz="1800" b="1" i="1" dirty="0">
                <a:latin typeface="Times New Roman" panose="02020603050405020304" pitchFamily="18" charset="0"/>
                <a:cs typeface="Times New Roman" panose="02020603050405020304" pitchFamily="18" charset="0"/>
              </a:rPr>
              <a:t>rain</a:t>
            </a:r>
            <a:r>
              <a:rPr lang="en-US" sz="1800" i="1" dirty="0">
                <a:latin typeface="Times New Roman" panose="02020603050405020304" pitchFamily="18" charset="0"/>
                <a:cs typeface="Times New Roman" panose="02020603050405020304" pitchFamily="18" charset="0"/>
              </a:rPr>
              <a:t> =&gt; Amount of rain, </a:t>
            </a:r>
            <a:r>
              <a:rPr lang="en-US" sz="1800" b="1" i="1" dirty="0" err="1">
                <a:latin typeface="Times New Roman" panose="02020603050405020304" pitchFamily="18" charset="0"/>
                <a:cs typeface="Times New Roman" panose="02020603050405020304" pitchFamily="18" charset="0"/>
              </a:rPr>
              <a:t>idstazione</a:t>
            </a:r>
            <a:r>
              <a:rPr lang="en-US" sz="1800" i="1" dirty="0">
                <a:latin typeface="Times New Roman" panose="02020603050405020304" pitchFamily="18" charset="0"/>
                <a:cs typeface="Times New Roman" panose="02020603050405020304" pitchFamily="18" charset="0"/>
              </a:rPr>
              <a:t> =&gt; Weather station identifier.</a:t>
            </a:r>
            <a:endParaRPr lang="it-IT" sz="1800" i="1"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D467343A-023C-9419-C90D-7C60D1CA6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806" y="381936"/>
            <a:ext cx="2655109" cy="5602730"/>
          </a:xfrm>
          <a:prstGeom prst="rect">
            <a:avLst/>
          </a:prstGeom>
        </p:spPr>
      </p:pic>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070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F59B6972-29A8-49F4-D5EC-472C6EE73C44}"/>
              </a:ext>
            </a:extLst>
          </p:cNvPr>
          <p:cNvSpPr>
            <a:spLocks noGrp="1"/>
          </p:cNvSpPr>
          <p:nvPr>
            <p:ph type="title"/>
          </p:nvPr>
        </p:nvSpPr>
        <p:spPr>
          <a:xfrm>
            <a:off x="838200" y="1336390"/>
            <a:ext cx="6155988" cy="1182927"/>
          </a:xfrm>
        </p:spPr>
        <p:txBody>
          <a:bodyPr anchor="b">
            <a:normAutofit/>
          </a:bodyPr>
          <a:lstStyle/>
          <a:p>
            <a:r>
              <a:rPr lang="it-IT" sz="5400">
                <a:latin typeface="Times New Roman" panose="02020603050405020304" pitchFamily="18" charset="0"/>
                <a:cs typeface="Times New Roman" panose="02020603050405020304" pitchFamily="18" charset="0"/>
              </a:rPr>
              <a:t>Physical Data Model </a:t>
            </a:r>
          </a:p>
        </p:txBody>
      </p:sp>
      <p:cxnSp>
        <p:nvCxnSpPr>
          <p:cNvPr id="21" name="Straight Connector 1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9B51DA59-9488-EE56-E7C6-EBA731AB7DDE}"/>
              </a:ext>
            </a:extLst>
          </p:cNvPr>
          <p:cNvSpPr>
            <a:spLocks noGrp="1"/>
          </p:cNvSpPr>
          <p:nvPr>
            <p:ph idx="1"/>
          </p:nvPr>
        </p:nvSpPr>
        <p:spPr>
          <a:xfrm>
            <a:off x="803776" y="2829330"/>
            <a:ext cx="6190412" cy="3344459"/>
          </a:xfrm>
        </p:spPr>
        <p:txBody>
          <a:bodyPr anchor="t">
            <a:normAutofit/>
          </a:bodyPr>
          <a:lstStyle/>
          <a:p>
            <a:r>
              <a:rPr lang="en-US" sz="1800" dirty="0">
                <a:latin typeface="Times New Roman" panose="02020603050405020304" pitchFamily="18" charset="0"/>
                <a:cs typeface="Times New Roman" panose="02020603050405020304" pitchFamily="18" charset="0"/>
              </a:rPr>
              <a:t>In the physical model, a bucket containing documents related to different measurements has been created.</a:t>
            </a:r>
            <a:endParaRPr lang="it-IT" sz="1800" dirty="0">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7F23A549-32BF-99FA-27D8-50A522831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538" y="1336390"/>
            <a:ext cx="3370633" cy="4837394"/>
          </a:xfrm>
          <a:prstGeom prst="rect">
            <a:avLst/>
          </a:prstGeom>
        </p:spPr>
      </p:pic>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533143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D70CB-5884-4E3D-AAB4-2A49C5C17A5C}"/>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Queries</a:t>
            </a:r>
            <a:br>
              <a:rPr lang="it-IT"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Query 1</a:t>
            </a:r>
          </a:p>
        </p:txBody>
      </p:sp>
      <p:sp>
        <p:nvSpPr>
          <p:cNvPr id="3" name="Segnaposto contenuto 2">
            <a:extLst>
              <a:ext uri="{FF2B5EF4-FFF2-40B4-BE49-F238E27FC236}">
                <a16:creationId xmlns:a16="http://schemas.microsoft.com/office/drawing/2014/main" id="{BAFDF9E4-5BEE-0984-B249-F4C15256A483}"/>
              </a:ext>
            </a:extLst>
          </p:cNvPr>
          <p:cNvSpPr>
            <a:spLocks noGrp="1"/>
          </p:cNvSpPr>
          <p:nvPr>
            <p:ph idx="1"/>
          </p:nvPr>
        </p:nvSpPr>
        <p:spPr>
          <a:xfrm>
            <a:off x="1062134" y="2553412"/>
            <a:ext cx="4181669" cy="3240897"/>
          </a:xfrm>
        </p:spPr>
        <p:txBody>
          <a:bodyPr>
            <a:normAutofit fontScale="92500"/>
          </a:bodyPr>
          <a:lstStyle/>
          <a:p>
            <a:r>
              <a:rPr lang="en-US" sz="2800" dirty="0">
                <a:latin typeface="Times New Roman" panose="02020603050405020304" pitchFamily="18" charset="0"/>
                <a:cs typeface="Times New Roman" panose="02020603050405020304" pitchFamily="18" charset="0"/>
              </a:rPr>
              <a:t>Q1: Given a month of a year and the id of a station, find the average, minimum and maximum precipitation value on days with temperature &gt; 30.</a:t>
            </a:r>
          </a:p>
          <a:p>
            <a:pPr marL="0" indent="0">
              <a:buNone/>
            </a:pPr>
            <a:br>
              <a:rPr lang="it-IT" b="0" dirty="0">
                <a:solidFill>
                  <a:srgbClr val="CCCCCC"/>
                </a:solidFill>
                <a:effectLst/>
                <a:latin typeface="Consolas" panose="020B0609020204030204" pitchFamily="49" charset="0"/>
              </a:rPr>
            </a:br>
            <a:endParaRPr lang="it-IT" b="0" dirty="0">
              <a:solidFill>
                <a:srgbClr val="CCCCCC"/>
              </a:solidFill>
              <a:effectLst/>
              <a:latin typeface="Consolas" panose="020B0609020204030204" pitchFamily="49" charset="0"/>
            </a:endParaRPr>
          </a:p>
          <a:p>
            <a:pPr marL="0" indent="0">
              <a:buNone/>
            </a:pPr>
            <a:endParaRPr lang="it-IT" dirty="0"/>
          </a:p>
        </p:txBody>
      </p:sp>
      <p:sp>
        <p:nvSpPr>
          <p:cNvPr id="5" name="CasellaDiTesto 4">
            <a:extLst>
              <a:ext uri="{FF2B5EF4-FFF2-40B4-BE49-F238E27FC236}">
                <a16:creationId xmlns:a16="http://schemas.microsoft.com/office/drawing/2014/main" id="{D7B7B384-DCE0-0F75-2B89-72922A0737F2}"/>
              </a:ext>
            </a:extLst>
          </p:cNvPr>
          <p:cNvSpPr txBox="1"/>
          <p:nvPr/>
        </p:nvSpPr>
        <p:spPr>
          <a:xfrm>
            <a:off x="6096000" y="729318"/>
            <a:ext cx="5542487" cy="5447645"/>
          </a:xfrm>
          <a:prstGeom prst="rect">
            <a:avLst/>
          </a:prstGeom>
          <a:noFill/>
        </p:spPr>
        <p:txBody>
          <a:bodyPr wrap="square">
            <a:spAutoFit/>
          </a:bodyPr>
          <a:lstStyle/>
          <a:p>
            <a:r>
              <a:rPr lang="it-IT" sz="1200" b="0" dirty="0" err="1">
                <a:effectLst/>
                <a:latin typeface="Times New Roman" panose="02020603050405020304" pitchFamily="18" charset="0"/>
                <a:cs typeface="Times New Roman" panose="02020603050405020304" pitchFamily="18" charset="0"/>
              </a:rPr>
              <a:t>db.misurazioni.aggregate</a:t>
            </a:r>
            <a:r>
              <a:rPr lang="it-IT" sz="1200" b="0" dirty="0">
                <a:effectLst/>
                <a:latin typeface="Times New Roman" panose="02020603050405020304" pitchFamily="18" charset="0"/>
                <a:cs typeface="Times New Roman" panose="02020603050405020304" pitchFamily="18" charset="0"/>
              </a:rPr>
              <a:t>([</a:t>
            </a:r>
          </a:p>
          <a:p>
            <a:r>
              <a:rPr lang="it-IT" sz="1200" b="0" dirty="0">
                <a:effectLst/>
                <a:latin typeface="Times New Roman" panose="02020603050405020304" pitchFamily="18" charset="0"/>
                <a:cs typeface="Times New Roman" panose="02020603050405020304" pitchFamily="18" charset="0"/>
              </a:rPr>
              <a:t>        { $match: {</a:t>
            </a:r>
          </a:p>
          <a:p>
            <a:r>
              <a:rPr lang="it-IT" sz="1200" b="0" dirty="0">
                <a:effectLst/>
                <a:latin typeface="Times New Roman" panose="02020603050405020304" pitchFamily="18" charset="0"/>
                <a:cs typeface="Times New Roman" panose="02020603050405020304" pitchFamily="18" charset="0"/>
              </a:rPr>
              <a:t>                data: {$</a:t>
            </a:r>
            <a:r>
              <a:rPr lang="it-IT" sz="1200" b="0" dirty="0" err="1">
                <a:effectLst/>
                <a:latin typeface="Times New Roman" panose="02020603050405020304" pitchFamily="18" charset="0"/>
                <a:cs typeface="Times New Roman" panose="02020603050405020304" pitchFamily="18" charset="0"/>
              </a:rPr>
              <a:t>gte</a:t>
            </a:r>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ISODate</a:t>
            </a:r>
            <a:r>
              <a:rPr lang="it-IT" sz="1200" b="0" dirty="0">
                <a:effectLst/>
                <a:latin typeface="Times New Roman" panose="02020603050405020304" pitchFamily="18" charset="0"/>
                <a:cs typeface="Times New Roman" panose="02020603050405020304" pitchFamily="18" charset="0"/>
              </a:rPr>
              <a:t> ("2016-07-01"), $lt: </a:t>
            </a:r>
            <a:r>
              <a:rPr lang="it-IT" sz="1200" b="0" dirty="0" err="1">
                <a:effectLst/>
                <a:latin typeface="Times New Roman" panose="02020603050405020304" pitchFamily="18" charset="0"/>
                <a:cs typeface="Times New Roman" panose="02020603050405020304" pitchFamily="18" charset="0"/>
              </a:rPr>
              <a:t>ISODate</a:t>
            </a:r>
            <a:r>
              <a:rPr lang="it-IT" sz="1200" b="0" dirty="0">
                <a:effectLst/>
                <a:latin typeface="Times New Roman" panose="02020603050405020304" pitchFamily="18" charset="0"/>
                <a:cs typeface="Times New Roman" panose="02020603050405020304" pitchFamily="18" charset="0"/>
              </a:rPr>
              <a:t>("2016-08-01")},</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idstazione</a:t>
            </a:r>
            <a:r>
              <a:rPr lang="it-IT" sz="1200" b="0" dirty="0">
                <a:effectLst/>
                <a:latin typeface="Times New Roman" panose="02020603050405020304" pitchFamily="18" charset="0"/>
                <a:cs typeface="Times New Roman" panose="02020603050405020304" pitchFamily="18" charset="0"/>
              </a:rPr>
              <a:t>: 222</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 </a:t>
            </a:r>
          </a:p>
          <a:p>
            <a:r>
              <a:rPr lang="it-IT" sz="1200" b="0" dirty="0">
                <a:effectLst/>
                <a:latin typeface="Times New Roman" panose="02020603050405020304" pitchFamily="18" charset="0"/>
                <a:cs typeface="Times New Roman" panose="02020603050405020304" pitchFamily="18" charset="0"/>
              </a:rPr>
              <a:t>        { $group: {</a:t>
            </a:r>
          </a:p>
          <a:p>
            <a:r>
              <a:rPr lang="it-IT" sz="1200" b="0" dirty="0">
                <a:effectLst/>
                <a:latin typeface="Times New Roman" panose="02020603050405020304" pitchFamily="18" charset="0"/>
                <a:cs typeface="Times New Roman" panose="02020603050405020304" pitchFamily="18" charset="0"/>
              </a:rPr>
              <a:t>                _id: "$data", </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maxTemperatura</a:t>
            </a:r>
            <a:r>
              <a:rPr lang="it-IT" sz="1200" b="0" dirty="0">
                <a:effectLst/>
                <a:latin typeface="Times New Roman" panose="02020603050405020304" pitchFamily="18" charset="0"/>
                <a:cs typeface="Times New Roman" panose="02020603050405020304" pitchFamily="18" charset="0"/>
              </a:rPr>
              <a:t>: {$max: "$t"},</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maxRain</a:t>
            </a:r>
            <a:r>
              <a:rPr lang="it-IT" sz="1200" b="0" dirty="0">
                <a:effectLst/>
                <a:latin typeface="Times New Roman" panose="02020603050405020304" pitchFamily="18" charset="0"/>
                <a:cs typeface="Times New Roman" panose="02020603050405020304" pitchFamily="18" charset="0"/>
              </a:rPr>
              <a:t>: {$max: "$</a:t>
            </a:r>
            <a:r>
              <a:rPr lang="it-IT" sz="1200" b="0" dirty="0" err="1">
                <a:effectLst/>
                <a:latin typeface="Times New Roman" panose="02020603050405020304" pitchFamily="18" charset="0"/>
                <a:cs typeface="Times New Roman" panose="02020603050405020304" pitchFamily="18" charset="0"/>
              </a:rPr>
              <a:t>rain</a:t>
            </a:r>
            <a:r>
              <a:rPr lang="it-IT" sz="1200" b="0" dirty="0">
                <a:effectLst/>
                <a:latin typeface="Times New Roman" panose="02020603050405020304" pitchFamily="18" charset="0"/>
                <a:cs typeface="Times New Roman" panose="02020603050405020304" pitchFamily="18" charset="0"/>
              </a:rPr>
              <a:t>"},</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minRain</a:t>
            </a:r>
            <a:r>
              <a:rPr lang="it-IT" sz="1200" b="0" dirty="0">
                <a:effectLst/>
                <a:latin typeface="Times New Roman" panose="02020603050405020304" pitchFamily="18" charset="0"/>
                <a:cs typeface="Times New Roman" panose="02020603050405020304" pitchFamily="18" charset="0"/>
              </a:rPr>
              <a:t>: {$min: "$</a:t>
            </a:r>
            <a:r>
              <a:rPr lang="it-IT" sz="1200" b="0" dirty="0" err="1">
                <a:effectLst/>
                <a:latin typeface="Times New Roman" panose="02020603050405020304" pitchFamily="18" charset="0"/>
                <a:cs typeface="Times New Roman" panose="02020603050405020304" pitchFamily="18" charset="0"/>
              </a:rPr>
              <a:t>rain</a:t>
            </a:r>
            <a:r>
              <a:rPr lang="it-IT" sz="1200" b="0" dirty="0">
                <a:effectLst/>
                <a:latin typeface="Times New Roman" panose="02020603050405020304" pitchFamily="18" charset="0"/>
                <a:cs typeface="Times New Roman" panose="02020603050405020304" pitchFamily="18" charset="0"/>
              </a:rPr>
              <a:t>"},</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avgRain</a:t>
            </a:r>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avg</a:t>
            </a:r>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rain</a:t>
            </a:r>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{$match: {</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maxTemperatura</a:t>
            </a:r>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gt</a:t>
            </a:r>
            <a:r>
              <a:rPr lang="it-IT" sz="1200" b="0" dirty="0">
                <a:effectLst/>
                <a:latin typeface="Times New Roman" panose="02020603050405020304" pitchFamily="18" charset="0"/>
                <a:cs typeface="Times New Roman" panose="02020603050405020304" pitchFamily="18" charset="0"/>
              </a:rPr>
              <a:t> : 30}</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{$project: {</a:t>
            </a:r>
          </a:p>
          <a:p>
            <a:r>
              <a:rPr lang="it-IT" sz="1200" b="0" dirty="0">
                <a:effectLst/>
                <a:latin typeface="Times New Roman" panose="02020603050405020304" pitchFamily="18" charset="0"/>
                <a:cs typeface="Times New Roman" panose="02020603050405020304" pitchFamily="18" charset="0"/>
              </a:rPr>
              <a:t>                _id: 1, </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maxRain</a:t>
            </a:r>
            <a:r>
              <a:rPr lang="it-IT" sz="1200" b="0" dirty="0">
                <a:effectLst/>
                <a:latin typeface="Times New Roman" panose="02020603050405020304" pitchFamily="18" charset="0"/>
                <a:cs typeface="Times New Roman" panose="02020603050405020304" pitchFamily="18" charset="0"/>
              </a:rPr>
              <a:t>: 1,</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minRain</a:t>
            </a:r>
            <a:r>
              <a:rPr lang="it-IT" sz="1200" b="0" dirty="0">
                <a:effectLst/>
                <a:latin typeface="Times New Roman" panose="02020603050405020304" pitchFamily="18" charset="0"/>
                <a:cs typeface="Times New Roman" panose="02020603050405020304" pitchFamily="18" charset="0"/>
              </a:rPr>
              <a:t>: 1,</a:t>
            </a:r>
          </a:p>
          <a:p>
            <a:r>
              <a:rPr lang="it-IT" sz="1200" b="0" dirty="0">
                <a:effectLst/>
                <a:latin typeface="Times New Roman" panose="02020603050405020304" pitchFamily="18" charset="0"/>
                <a:cs typeface="Times New Roman" panose="02020603050405020304" pitchFamily="18" charset="0"/>
              </a:rPr>
              <a:t>                </a:t>
            </a:r>
            <a:r>
              <a:rPr lang="it-IT" sz="1200" b="0" dirty="0" err="1">
                <a:effectLst/>
                <a:latin typeface="Times New Roman" panose="02020603050405020304" pitchFamily="18" charset="0"/>
                <a:cs typeface="Times New Roman" panose="02020603050405020304" pitchFamily="18" charset="0"/>
              </a:rPr>
              <a:t>avgRain</a:t>
            </a:r>
            <a:r>
              <a:rPr lang="it-IT" sz="1200" b="0" dirty="0">
                <a:effectLst/>
                <a:latin typeface="Times New Roman" panose="02020603050405020304" pitchFamily="18" charset="0"/>
                <a:cs typeface="Times New Roman" panose="02020603050405020304" pitchFamily="18" charset="0"/>
              </a:rPr>
              <a:t>: 1</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            $sort: {_id:1}</a:t>
            </a:r>
          </a:p>
          <a:p>
            <a:r>
              <a:rPr lang="it-IT" sz="1200" b="0" dirty="0">
                <a:effectLst/>
                <a:latin typeface="Times New Roman" panose="02020603050405020304" pitchFamily="18" charset="0"/>
                <a:cs typeface="Times New Roman" panose="02020603050405020304" pitchFamily="18" charset="0"/>
              </a:rPr>
              <a:t>            }</a:t>
            </a:r>
          </a:p>
          <a:p>
            <a:r>
              <a:rPr lang="it-IT" sz="1200"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691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olo 1">
            <a:extLst>
              <a:ext uri="{FF2B5EF4-FFF2-40B4-BE49-F238E27FC236}">
                <a16:creationId xmlns:a16="http://schemas.microsoft.com/office/drawing/2014/main" id="{054417AA-E370-8650-976F-7531EF4DAF97}"/>
              </a:ext>
            </a:extLst>
          </p:cNvPr>
          <p:cNvSpPr>
            <a:spLocks noGrp="1"/>
          </p:cNvSpPr>
          <p:nvPr>
            <p:ph type="title"/>
          </p:nvPr>
        </p:nvSpPr>
        <p:spPr>
          <a:xfrm>
            <a:off x="479394" y="1070800"/>
            <a:ext cx="3939688" cy="5583126"/>
          </a:xfrm>
        </p:spPr>
        <p:txBody>
          <a:bodyPr>
            <a:normAutofit/>
          </a:bodyPr>
          <a:lstStyle/>
          <a:p>
            <a:pPr algn="r"/>
            <a:r>
              <a:rPr lang="it-IT" sz="6100" dirty="0" err="1">
                <a:latin typeface="Times New Roman" panose="02020603050405020304" pitchFamily="18" charset="0"/>
                <a:cs typeface="Times New Roman" panose="02020603050405020304" pitchFamily="18" charset="0"/>
              </a:rPr>
              <a:t>Constructs</a:t>
            </a:r>
            <a:r>
              <a:rPr lang="it-IT" sz="6100" dirty="0">
                <a:latin typeface="Times New Roman" panose="02020603050405020304" pitchFamily="18" charset="0"/>
                <a:cs typeface="Times New Roman" panose="02020603050405020304" pitchFamily="18" charset="0"/>
              </a:rPr>
              <a:t> of the data model</a:t>
            </a:r>
            <a:br>
              <a:rPr lang="it-IT" sz="61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What’s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MongoDB</a:t>
            </a:r>
            <a:r>
              <a:rPr lang="it-IT" sz="2200" dirty="0">
                <a:latin typeface="Times New Roman" panose="02020603050405020304" pitchFamily="18" charset="0"/>
                <a:cs typeface="Times New Roman" panose="02020603050405020304" pitchFamily="18" charset="0"/>
              </a:rPr>
              <a:t> ?</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Segnaposto contenuto 2">
            <a:extLst>
              <a:ext uri="{FF2B5EF4-FFF2-40B4-BE49-F238E27FC236}">
                <a16:creationId xmlns:a16="http://schemas.microsoft.com/office/drawing/2014/main" id="{C6701CC6-2286-06AA-2FFB-9F852E388FD5}"/>
              </a:ext>
            </a:extLst>
          </p:cNvPr>
          <p:cNvGraphicFramePr>
            <a:graphicFrameLocks noGrp="1"/>
          </p:cNvGraphicFramePr>
          <p:nvPr>
            <p:ph idx="1"/>
            <p:extLst>
              <p:ext uri="{D42A27DB-BD31-4B8C-83A1-F6EECF244321}">
                <p14:modId xmlns:p14="http://schemas.microsoft.com/office/powerpoint/2010/main" val="233091080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643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D70CB-5884-4E3D-AAB4-2A49C5C17A5C}"/>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Queries</a:t>
            </a:r>
            <a:br>
              <a:rPr lang="it-IT"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Query 2</a:t>
            </a:r>
          </a:p>
        </p:txBody>
      </p:sp>
      <p:sp>
        <p:nvSpPr>
          <p:cNvPr id="3" name="Segnaposto contenuto 2">
            <a:extLst>
              <a:ext uri="{FF2B5EF4-FFF2-40B4-BE49-F238E27FC236}">
                <a16:creationId xmlns:a16="http://schemas.microsoft.com/office/drawing/2014/main" id="{BAFDF9E4-5BEE-0984-B249-F4C15256A483}"/>
              </a:ext>
            </a:extLst>
          </p:cNvPr>
          <p:cNvSpPr>
            <a:spLocks noGrp="1"/>
          </p:cNvSpPr>
          <p:nvPr>
            <p:ph idx="1"/>
          </p:nvPr>
        </p:nvSpPr>
        <p:spPr>
          <a:xfrm>
            <a:off x="1062134" y="2553412"/>
            <a:ext cx="4181669" cy="3240897"/>
          </a:xfrm>
        </p:spPr>
        <p:txBody>
          <a:bodyPr>
            <a:normAutofit/>
          </a:bodyPr>
          <a:lstStyle/>
          <a:p>
            <a:r>
              <a:rPr lang="en-US" sz="2800" dirty="0">
                <a:latin typeface="Times New Roman" panose="02020603050405020304" pitchFamily="18" charset="0"/>
                <a:cs typeface="Times New Roman" panose="02020603050405020304" pitchFamily="18" charset="0"/>
              </a:rPr>
              <a:t>Q2: Find the id of the station that recorded the maximum precipitation value in a given period.</a:t>
            </a:r>
            <a:endParaRPr lang="it-IT" sz="2800" dirty="0">
              <a:latin typeface="Times New Roman" panose="02020603050405020304" pitchFamily="18" charset="0"/>
              <a:cs typeface="Times New Roman" panose="02020603050405020304" pitchFamily="18" charset="0"/>
            </a:endParaRPr>
          </a:p>
          <a:p>
            <a:pPr marL="0" indent="0">
              <a:buNone/>
            </a:pPr>
            <a:endParaRPr lang="it-IT" b="0" dirty="0">
              <a:solidFill>
                <a:srgbClr val="CCCCCC"/>
              </a:solidFill>
              <a:effectLst/>
              <a:latin typeface="Consolas" panose="020B0609020204030204" pitchFamily="49" charset="0"/>
            </a:endParaRPr>
          </a:p>
          <a:p>
            <a:pPr marL="0" indent="0">
              <a:buNone/>
            </a:pPr>
            <a:endParaRPr lang="it-IT" dirty="0"/>
          </a:p>
        </p:txBody>
      </p:sp>
      <p:sp>
        <p:nvSpPr>
          <p:cNvPr id="5" name="CasellaDiTesto 4">
            <a:extLst>
              <a:ext uri="{FF2B5EF4-FFF2-40B4-BE49-F238E27FC236}">
                <a16:creationId xmlns:a16="http://schemas.microsoft.com/office/drawing/2014/main" id="{D7B7B384-DCE0-0F75-2B89-72922A0737F2}"/>
              </a:ext>
            </a:extLst>
          </p:cNvPr>
          <p:cNvSpPr txBox="1"/>
          <p:nvPr/>
        </p:nvSpPr>
        <p:spPr>
          <a:xfrm>
            <a:off x="5914761" y="513187"/>
            <a:ext cx="5806854" cy="5909310"/>
          </a:xfrm>
          <a:prstGeom prst="rect">
            <a:avLst/>
          </a:prstGeom>
          <a:noFill/>
        </p:spPr>
        <p:txBody>
          <a:bodyPr wrap="square">
            <a:spAutoFit/>
          </a:bodyPr>
          <a:lstStyle/>
          <a:p>
            <a:r>
              <a:rPr lang="it-IT" b="0" dirty="0" err="1">
                <a:effectLst/>
                <a:latin typeface="Times New Roman" panose="02020603050405020304" pitchFamily="18" charset="0"/>
                <a:cs typeface="Times New Roman" panose="02020603050405020304" pitchFamily="18" charset="0"/>
              </a:rPr>
              <a:t>db.misurazioni.aggregate</a:t>
            </a:r>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 $match: {</a:t>
            </a:r>
          </a:p>
          <a:p>
            <a:r>
              <a:rPr lang="it-IT" b="0" dirty="0">
                <a:effectLst/>
                <a:latin typeface="Times New Roman" panose="02020603050405020304" pitchFamily="18" charset="0"/>
                <a:cs typeface="Times New Roman" panose="02020603050405020304" pitchFamily="18" charset="0"/>
              </a:rPr>
              <a:t>            data: {</a:t>
            </a:r>
          </a:p>
          <a:p>
            <a:r>
              <a:rPr lang="it-IT" b="0" dirty="0">
                <a:effectLst/>
                <a:latin typeface="Times New Roman" panose="02020603050405020304" pitchFamily="18" charset="0"/>
                <a:cs typeface="Times New Roman" panose="02020603050405020304" pitchFamily="18" charset="0"/>
              </a:rPr>
              <a:t>                $</a:t>
            </a:r>
            <a:r>
              <a:rPr lang="it-IT" b="0" dirty="0" err="1">
                <a:effectLst/>
                <a:latin typeface="Times New Roman" panose="02020603050405020304" pitchFamily="18" charset="0"/>
                <a:cs typeface="Times New Roman" panose="02020603050405020304" pitchFamily="18" charset="0"/>
              </a:rPr>
              <a:t>gte</a:t>
            </a:r>
            <a:r>
              <a:rPr lang="it-IT" b="0" dirty="0">
                <a:effectLst/>
                <a:latin typeface="Times New Roman" panose="02020603050405020304" pitchFamily="18" charset="0"/>
                <a:cs typeface="Times New Roman" panose="02020603050405020304" pitchFamily="18" charset="0"/>
              </a:rPr>
              <a:t>: </a:t>
            </a:r>
            <a:r>
              <a:rPr lang="it-IT" b="0" dirty="0" err="1">
                <a:effectLst/>
                <a:latin typeface="Times New Roman" panose="02020603050405020304" pitchFamily="18" charset="0"/>
                <a:cs typeface="Times New Roman" panose="02020603050405020304" pitchFamily="18" charset="0"/>
              </a:rPr>
              <a:t>ISODate</a:t>
            </a:r>
            <a:r>
              <a:rPr lang="it-IT" b="0" dirty="0">
                <a:effectLst/>
                <a:latin typeface="Times New Roman" panose="02020603050405020304" pitchFamily="18" charset="0"/>
                <a:cs typeface="Times New Roman" panose="02020603050405020304" pitchFamily="18" charset="0"/>
              </a:rPr>
              <a:t> ("2014-01-01"), </a:t>
            </a:r>
          </a:p>
          <a:p>
            <a:r>
              <a:rPr lang="it-IT" b="0" dirty="0">
                <a:effectLst/>
                <a:latin typeface="Times New Roman" panose="02020603050405020304" pitchFamily="18" charset="0"/>
                <a:cs typeface="Times New Roman" panose="02020603050405020304" pitchFamily="18" charset="0"/>
              </a:rPr>
              <a:t>                $lt: </a:t>
            </a:r>
            <a:r>
              <a:rPr lang="it-IT" b="0" dirty="0" err="1">
                <a:effectLst/>
                <a:latin typeface="Times New Roman" panose="02020603050405020304" pitchFamily="18" charset="0"/>
                <a:cs typeface="Times New Roman" panose="02020603050405020304" pitchFamily="18" charset="0"/>
              </a:rPr>
              <a:t>ISODate</a:t>
            </a:r>
            <a:r>
              <a:rPr lang="it-IT" b="0" dirty="0">
                <a:effectLst/>
                <a:latin typeface="Times New Roman" panose="02020603050405020304" pitchFamily="18" charset="0"/>
                <a:cs typeface="Times New Roman" panose="02020603050405020304" pitchFamily="18" charset="0"/>
              </a:rPr>
              <a:t>("2014-02-01")</a:t>
            </a:r>
          </a:p>
          <a:p>
            <a:r>
              <a:rPr lang="it-IT" dirty="0">
                <a:latin typeface="Times New Roman" panose="02020603050405020304" pitchFamily="18" charset="0"/>
                <a:cs typeface="Times New Roman" panose="02020603050405020304" pitchFamily="18" charset="0"/>
              </a:rPr>
              <a:t>	</a:t>
            </a:r>
            <a:r>
              <a:rPr lang="it-IT" b="0" dirty="0">
                <a:effectLst/>
                <a:latin typeface="Times New Roman" panose="02020603050405020304" pitchFamily="18" charset="0"/>
                <a:cs typeface="Times New Roman" panose="02020603050405020304" pitchFamily="18" charset="0"/>
              </a:rPr>
              <a:t>}</a:t>
            </a:r>
          </a:p>
          <a:p>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 </a:t>
            </a:r>
          </a:p>
          <a:p>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$group: {</a:t>
            </a:r>
          </a:p>
          <a:p>
            <a:r>
              <a:rPr lang="it-IT" b="0" dirty="0">
                <a:effectLst/>
                <a:latin typeface="Times New Roman" panose="02020603050405020304" pitchFamily="18" charset="0"/>
                <a:cs typeface="Times New Roman" panose="02020603050405020304" pitchFamily="18" charset="0"/>
              </a:rPr>
              <a:t>            _id: "$</a:t>
            </a:r>
            <a:r>
              <a:rPr lang="it-IT" b="0" dirty="0" err="1">
                <a:effectLst/>
                <a:latin typeface="Times New Roman" panose="02020603050405020304" pitchFamily="18" charset="0"/>
                <a:cs typeface="Times New Roman" panose="02020603050405020304" pitchFamily="18" charset="0"/>
              </a:rPr>
              <a:t>idstazione</a:t>
            </a:r>
            <a:r>
              <a:rPr lang="it-IT" b="0" dirty="0">
                <a:effectLst/>
                <a:latin typeface="Times New Roman" panose="02020603050405020304" pitchFamily="18" charset="0"/>
                <a:cs typeface="Times New Roman" panose="02020603050405020304" pitchFamily="18" charset="0"/>
              </a:rPr>
              <a:t>",</a:t>
            </a:r>
          </a:p>
          <a:p>
            <a:r>
              <a:rPr lang="it-IT" b="0" dirty="0">
                <a:effectLst/>
                <a:latin typeface="Times New Roman" panose="02020603050405020304" pitchFamily="18" charset="0"/>
                <a:cs typeface="Times New Roman" panose="02020603050405020304" pitchFamily="18" charset="0"/>
              </a:rPr>
              <a:t>            </a:t>
            </a:r>
            <a:r>
              <a:rPr lang="it-IT" b="0" dirty="0" err="1">
                <a:effectLst/>
                <a:latin typeface="Times New Roman" panose="02020603050405020304" pitchFamily="18" charset="0"/>
                <a:cs typeface="Times New Roman" panose="02020603050405020304" pitchFamily="18" charset="0"/>
              </a:rPr>
              <a:t>maxRain</a:t>
            </a:r>
            <a:r>
              <a:rPr lang="it-IT" b="0" dirty="0">
                <a:effectLst/>
                <a:latin typeface="Times New Roman" panose="02020603050405020304" pitchFamily="18" charset="0"/>
                <a:cs typeface="Times New Roman" panose="02020603050405020304" pitchFamily="18" charset="0"/>
              </a:rPr>
              <a:t>: {$max: "$</a:t>
            </a:r>
            <a:r>
              <a:rPr lang="it-IT" b="0" dirty="0" err="1">
                <a:effectLst/>
                <a:latin typeface="Times New Roman" panose="02020603050405020304" pitchFamily="18" charset="0"/>
                <a:cs typeface="Times New Roman" panose="02020603050405020304" pitchFamily="18" charset="0"/>
              </a:rPr>
              <a:t>rain</a:t>
            </a:r>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 </a:t>
            </a:r>
          </a:p>
          <a:p>
            <a:r>
              <a:rPr lang="it-IT" b="0" dirty="0">
                <a:solidFill>
                  <a:srgbClr val="CCCCCC"/>
                </a:solidFill>
                <a:effectLst/>
                <a:latin typeface="Consolas" panose="020B0609020204030204" pitchFamily="49" charset="0"/>
              </a:rPr>
              <a:t>  </a:t>
            </a:r>
            <a:r>
              <a:rPr lang="it-IT" b="0" dirty="0">
                <a:effectLst/>
                <a:latin typeface="Times New Roman" panose="02020603050405020304" pitchFamily="18" charset="0"/>
                <a:cs typeface="Times New Roman" panose="02020603050405020304" pitchFamily="18" charset="0"/>
              </a:rPr>
              <a:t>{</a:t>
            </a:r>
          </a:p>
          <a:p>
            <a:r>
              <a:rPr lang="it-IT" b="0" dirty="0">
                <a:effectLst/>
                <a:latin typeface="Times New Roman" panose="02020603050405020304" pitchFamily="18" charset="0"/>
                <a:cs typeface="Times New Roman" panose="02020603050405020304" pitchFamily="18" charset="0"/>
              </a:rPr>
              <a:t>        $sort: {</a:t>
            </a:r>
            <a:r>
              <a:rPr lang="it-IT" b="0" dirty="0" err="1">
                <a:effectLst/>
                <a:latin typeface="Times New Roman" panose="02020603050405020304" pitchFamily="18" charset="0"/>
                <a:cs typeface="Times New Roman" panose="02020603050405020304" pitchFamily="18" charset="0"/>
              </a:rPr>
              <a:t>maxRain</a:t>
            </a:r>
            <a:r>
              <a:rPr lang="it-IT" b="0" dirty="0">
                <a:effectLst/>
                <a:latin typeface="Times New Roman" panose="02020603050405020304" pitchFamily="18" charset="0"/>
                <a:cs typeface="Times New Roman" panose="02020603050405020304" pitchFamily="18" charset="0"/>
              </a:rPr>
              <a:t>: -1}</a:t>
            </a:r>
          </a:p>
          <a:p>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        $</a:t>
            </a:r>
            <a:r>
              <a:rPr lang="it-IT" b="0" dirty="0" err="1">
                <a:effectLst/>
                <a:latin typeface="Times New Roman" panose="02020603050405020304" pitchFamily="18" charset="0"/>
                <a:cs typeface="Times New Roman" panose="02020603050405020304" pitchFamily="18" charset="0"/>
              </a:rPr>
              <a:t>limit</a:t>
            </a:r>
            <a:r>
              <a:rPr lang="it-IT" b="0" dirty="0">
                <a:effectLst/>
                <a:latin typeface="Times New Roman" panose="02020603050405020304" pitchFamily="18" charset="0"/>
                <a:cs typeface="Times New Roman" panose="02020603050405020304" pitchFamily="18" charset="0"/>
              </a:rPr>
              <a:t>: 1</a:t>
            </a:r>
          </a:p>
          <a:p>
            <a:r>
              <a:rPr lang="it-IT" b="0" dirty="0">
                <a:effectLst/>
                <a:latin typeface="Times New Roman" panose="02020603050405020304" pitchFamily="18" charset="0"/>
                <a:cs typeface="Times New Roman" panose="02020603050405020304" pitchFamily="18" charset="0"/>
              </a:rPr>
              <a:t>        }</a:t>
            </a:r>
          </a:p>
          <a:p>
            <a:r>
              <a:rPr lang="it-IT"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64636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D70CB-5884-4E3D-AAB4-2A49C5C17A5C}"/>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Queries</a:t>
            </a:r>
            <a:br>
              <a:rPr lang="it-IT"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Query 3</a:t>
            </a:r>
          </a:p>
        </p:txBody>
      </p:sp>
      <p:sp>
        <p:nvSpPr>
          <p:cNvPr id="3" name="Segnaposto contenuto 2">
            <a:extLst>
              <a:ext uri="{FF2B5EF4-FFF2-40B4-BE49-F238E27FC236}">
                <a16:creationId xmlns:a16="http://schemas.microsoft.com/office/drawing/2014/main" id="{BAFDF9E4-5BEE-0984-B249-F4C15256A483}"/>
              </a:ext>
            </a:extLst>
          </p:cNvPr>
          <p:cNvSpPr>
            <a:spLocks noGrp="1"/>
          </p:cNvSpPr>
          <p:nvPr>
            <p:ph idx="1"/>
          </p:nvPr>
        </p:nvSpPr>
        <p:spPr>
          <a:xfrm>
            <a:off x="1062134" y="2553412"/>
            <a:ext cx="4181669" cy="3240897"/>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Q3: Find the pairs of stations (id1,id2) that recorded the same temperature on some day, reporting not only the pair of ids but also the day on which this occurred, and the rainfall recorded on that day.</a:t>
            </a:r>
            <a:endParaRPr lang="it-IT" dirty="0">
              <a:latin typeface="Times New Roman" panose="02020603050405020304" pitchFamily="18" charset="0"/>
              <a:cs typeface="Times New Roman" panose="02020603050405020304" pitchFamily="18" charset="0"/>
            </a:endParaRPr>
          </a:p>
        </p:txBody>
      </p:sp>
      <p:sp>
        <p:nvSpPr>
          <p:cNvPr id="5" name="CasellaDiTesto 4">
            <a:extLst>
              <a:ext uri="{FF2B5EF4-FFF2-40B4-BE49-F238E27FC236}">
                <a16:creationId xmlns:a16="http://schemas.microsoft.com/office/drawing/2014/main" id="{D7B7B384-DCE0-0F75-2B89-72922A0737F2}"/>
              </a:ext>
            </a:extLst>
          </p:cNvPr>
          <p:cNvSpPr txBox="1"/>
          <p:nvPr/>
        </p:nvSpPr>
        <p:spPr>
          <a:xfrm>
            <a:off x="6096000" y="729318"/>
            <a:ext cx="5542487" cy="6340197"/>
          </a:xfrm>
          <a:prstGeom prst="rect">
            <a:avLst/>
          </a:prstGeom>
          <a:noFill/>
        </p:spPr>
        <p:txBody>
          <a:bodyPr wrap="square">
            <a:spAutoFit/>
          </a:bodyPr>
          <a:lstStyle/>
          <a:p>
            <a:r>
              <a:rPr lang="it-IT" sz="1400" b="0" dirty="0" err="1">
                <a:effectLst/>
                <a:latin typeface="Times New Roman" panose="02020603050405020304" pitchFamily="18" charset="0"/>
                <a:cs typeface="Times New Roman" panose="02020603050405020304" pitchFamily="18" charset="0"/>
              </a:rPr>
              <a:t>db.misurazioni.aggregate</a:t>
            </a:r>
            <a:r>
              <a:rPr lang="it-IT" sz="1400" b="0" dirty="0">
                <a:effectLst/>
                <a:latin typeface="Times New Roman" panose="02020603050405020304" pitchFamily="18" charset="0"/>
                <a:cs typeface="Times New Roman" panose="02020603050405020304" pitchFamily="18" charset="0"/>
              </a:rPr>
              <a:t>([</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$group: { </a:t>
            </a:r>
          </a:p>
          <a:p>
            <a:r>
              <a:rPr lang="it-IT" sz="1400" b="0" dirty="0">
                <a:effectLst/>
                <a:latin typeface="Times New Roman" panose="02020603050405020304" pitchFamily="18" charset="0"/>
                <a:cs typeface="Times New Roman" panose="02020603050405020304" pitchFamily="18" charset="0"/>
              </a:rPr>
              <a:t>            _id: {data: "$data", temperatura: "$t"},</a:t>
            </a:r>
          </a:p>
          <a:p>
            <a:r>
              <a:rPr lang="it-IT" sz="1400" b="0" dirty="0">
                <a:effectLst/>
                <a:latin typeface="Times New Roman" panose="02020603050405020304" pitchFamily="18" charset="0"/>
                <a:cs typeface="Times New Roman" panose="02020603050405020304" pitchFamily="18" charset="0"/>
              </a:rPr>
              <a:t>            stations: {$</a:t>
            </a:r>
            <a:r>
              <a:rPr lang="it-IT" sz="1400" b="0" dirty="0" err="1">
                <a:effectLst/>
                <a:latin typeface="Times New Roman" panose="02020603050405020304" pitchFamily="18" charset="0"/>
                <a:cs typeface="Times New Roman" panose="02020603050405020304" pitchFamily="18" charset="0"/>
              </a:rPr>
              <a:t>addToSet</a:t>
            </a:r>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idstazione</a:t>
            </a:r>
            <a:r>
              <a:rPr lang="it-IT" sz="1400" b="0" dirty="0">
                <a:effectLst/>
                <a:latin typeface="Times New Roman" panose="02020603050405020304" pitchFamily="18" charset="0"/>
                <a:cs typeface="Times New Roman" panose="02020603050405020304" pitchFamily="18" charset="0"/>
              </a:rPr>
              <a:t>"},</a:t>
            </a:r>
          </a:p>
          <a:p>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rain</a:t>
            </a:r>
            <a:r>
              <a:rPr lang="it-IT" sz="1400" b="0" dirty="0">
                <a:effectLst/>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push</a:t>
            </a:r>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rain</a:t>
            </a:r>
            <a:r>
              <a:rPr lang="it-IT" sz="1400" b="0" dirty="0">
                <a:effectLst/>
                <a:latin typeface="Times New Roman" panose="02020603050405020304" pitchFamily="18" charset="0"/>
                <a:cs typeface="Times New Roman" panose="02020603050405020304" pitchFamily="18" charset="0"/>
              </a:rPr>
              <a:t>"},</a:t>
            </a:r>
          </a:p>
          <a:p>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count</a:t>
            </a:r>
            <a:r>
              <a:rPr lang="it-IT" sz="1400" b="0" dirty="0">
                <a:effectLst/>
                <a:latin typeface="Times New Roman" panose="02020603050405020304" pitchFamily="18" charset="0"/>
                <a:cs typeface="Times New Roman" panose="02020603050405020304" pitchFamily="18" charset="0"/>
              </a:rPr>
              <a:t>: {$sum: 1}</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 </a:t>
            </a:r>
          </a:p>
          <a:p>
            <a:r>
              <a:rPr lang="it-IT" sz="1400" b="0" dirty="0">
                <a:effectLst/>
                <a:latin typeface="Times New Roman" panose="02020603050405020304" pitchFamily="18" charset="0"/>
                <a:cs typeface="Times New Roman" panose="02020603050405020304" pitchFamily="18" charset="0"/>
              </a:rPr>
              <a:t>        $match: {</a:t>
            </a:r>
          </a:p>
          <a:p>
            <a:r>
              <a:rPr lang="it-IT" sz="1400" b="0" dirty="0">
                <a:effectLst/>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count</a:t>
            </a:r>
            <a:r>
              <a:rPr lang="it-IT" sz="1400" dirty="0">
                <a:latin typeface="Times New Roman" panose="02020603050405020304" pitchFamily="18" charset="0"/>
                <a:cs typeface="Times New Roman" panose="02020603050405020304" pitchFamily="18" charset="0"/>
              </a:rPr>
              <a:t>: { $</a:t>
            </a:r>
            <a:r>
              <a:rPr lang="it-IT" sz="1400" dirty="0" err="1">
                <a:latin typeface="Times New Roman" panose="02020603050405020304" pitchFamily="18" charset="0"/>
                <a:cs typeface="Times New Roman" panose="02020603050405020304" pitchFamily="18" charset="0"/>
              </a:rPr>
              <a:t>gt</a:t>
            </a:r>
            <a:r>
              <a:rPr lang="it-IT" sz="1400" dirty="0">
                <a:latin typeface="Times New Roman" panose="02020603050405020304" pitchFamily="18" charset="0"/>
                <a:cs typeface="Times New Roman" panose="02020603050405020304" pitchFamily="18" charset="0"/>
              </a:rPr>
              <a:t>: 1}</a:t>
            </a:r>
            <a:endParaRPr lang="it-IT" sz="1400" b="0" dirty="0">
              <a:effectLst/>
              <a:latin typeface="Times New Roman" panose="02020603050405020304" pitchFamily="18" charset="0"/>
              <a:cs typeface="Times New Roman" panose="02020603050405020304" pitchFamily="18" charset="0"/>
            </a:endParaRP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$project: {</a:t>
            </a:r>
          </a:p>
          <a:p>
            <a:r>
              <a:rPr lang="it-IT" sz="1400" b="0" dirty="0">
                <a:effectLst/>
                <a:latin typeface="Times New Roman" panose="02020603050405020304" pitchFamily="18" charset="0"/>
                <a:cs typeface="Times New Roman" panose="02020603050405020304" pitchFamily="18" charset="0"/>
              </a:rPr>
              <a:t>            _id: 0, </a:t>
            </a:r>
          </a:p>
          <a:p>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stationPair</a:t>
            </a:r>
            <a:r>
              <a:rPr lang="it-IT" sz="1400" b="0" dirty="0">
                <a:effectLst/>
                <a:latin typeface="Times New Roman" panose="02020603050405020304" pitchFamily="18" charset="0"/>
                <a:cs typeface="Times New Roman" panose="02020603050405020304" pitchFamily="18" charset="0"/>
              </a:rPr>
              <a:t>: "$stations", </a:t>
            </a:r>
          </a:p>
          <a:p>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commonDate</a:t>
            </a:r>
            <a:r>
              <a:rPr lang="it-IT" sz="1400" b="0" dirty="0">
                <a:effectLst/>
                <a:latin typeface="Times New Roman" panose="02020603050405020304" pitchFamily="18" charset="0"/>
                <a:cs typeface="Times New Roman" panose="02020603050405020304" pitchFamily="18" charset="0"/>
              </a:rPr>
              <a:t>: "$_</a:t>
            </a:r>
            <a:r>
              <a:rPr lang="it-IT" sz="1400" b="0" dirty="0" err="1">
                <a:effectLst/>
                <a:latin typeface="Times New Roman" panose="02020603050405020304" pitchFamily="18" charset="0"/>
                <a:cs typeface="Times New Roman" panose="02020603050405020304" pitchFamily="18" charset="0"/>
              </a:rPr>
              <a:t>id.data</a:t>
            </a:r>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rain</a:t>
            </a:r>
            <a:r>
              <a:rPr lang="it-IT" sz="1400" b="0" dirty="0">
                <a:effectLst/>
                <a:latin typeface="Times New Roman" panose="02020603050405020304" pitchFamily="18" charset="0"/>
                <a:cs typeface="Times New Roman" panose="02020603050405020304" pitchFamily="18" charset="0"/>
              </a:rPr>
              <a:t>: 1</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        $sort: {</a:t>
            </a:r>
          </a:p>
          <a:p>
            <a:r>
              <a:rPr lang="it-IT" sz="1400" dirty="0">
                <a:latin typeface="Times New Roman" panose="02020603050405020304" pitchFamily="18" charset="0"/>
                <a:cs typeface="Times New Roman" panose="02020603050405020304" pitchFamily="18" charset="0"/>
              </a:rPr>
              <a:t>               </a:t>
            </a:r>
            <a:r>
              <a:rPr lang="it-IT" sz="1400" b="0" dirty="0" err="1">
                <a:effectLst/>
                <a:latin typeface="Times New Roman" panose="02020603050405020304" pitchFamily="18" charset="0"/>
                <a:cs typeface="Times New Roman" panose="02020603050405020304" pitchFamily="18" charset="0"/>
              </a:rPr>
              <a:t>commonDate</a:t>
            </a:r>
            <a:r>
              <a:rPr lang="it-IT" sz="1400" b="0" dirty="0">
                <a:effectLst/>
                <a:latin typeface="Times New Roman" panose="02020603050405020304" pitchFamily="18" charset="0"/>
                <a:cs typeface="Times New Roman" panose="02020603050405020304" pitchFamily="18" charset="0"/>
              </a:rPr>
              <a:t>: 1</a:t>
            </a:r>
          </a:p>
          <a:p>
            <a:r>
              <a:rPr lang="it-IT" sz="1400" dirty="0">
                <a:latin typeface="Times New Roman" panose="02020603050405020304" pitchFamily="18" charset="0"/>
                <a:cs typeface="Times New Roman" panose="02020603050405020304" pitchFamily="18" charset="0"/>
              </a:rPr>
              <a:t>         </a:t>
            </a:r>
            <a:r>
              <a:rPr lang="it-IT" sz="1400" b="0" dirty="0">
                <a:effectLst/>
                <a:latin typeface="Times New Roman" panose="02020603050405020304" pitchFamily="18" charset="0"/>
                <a:cs typeface="Times New Roman" panose="02020603050405020304" pitchFamily="18" charset="0"/>
              </a:rPr>
              <a:t>}</a:t>
            </a:r>
          </a:p>
          <a:p>
            <a:r>
              <a:rPr lang="it-IT" sz="1400" b="0" dirty="0">
                <a:effectLst/>
                <a:latin typeface="Times New Roman" panose="02020603050405020304" pitchFamily="18" charset="0"/>
                <a:cs typeface="Times New Roman" panose="02020603050405020304" pitchFamily="18" charset="0"/>
              </a:rPr>
              <a:t>    }</a:t>
            </a:r>
          </a:p>
          <a:p>
            <a:r>
              <a:rPr lang="it-IT" sz="1400" b="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0437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9A654C-3022-13A0-1EF7-9746C6B2B84F}"/>
              </a:ext>
            </a:extLst>
          </p:cNvPr>
          <p:cNvSpPr>
            <a:spLocks noGrp="1"/>
          </p:cNvSpPr>
          <p:nvPr>
            <p:ph type="title"/>
          </p:nvPr>
        </p:nvSpPr>
        <p:spPr>
          <a:xfrm>
            <a:off x="646103" y="381935"/>
            <a:ext cx="5908006" cy="2344840"/>
          </a:xfrm>
        </p:spPr>
        <p:txBody>
          <a:bodyPr anchor="b">
            <a:normAutofit/>
          </a:bodyPr>
          <a:lstStyle/>
          <a:p>
            <a:r>
              <a:rPr lang="it-IT" sz="6000" dirty="0" err="1">
                <a:latin typeface="Times New Roman" panose="02020603050405020304" pitchFamily="18" charset="0"/>
                <a:cs typeface="Times New Roman" panose="02020603050405020304" pitchFamily="18" charset="0"/>
              </a:rPr>
              <a:t>Constructs</a:t>
            </a:r>
            <a:r>
              <a:rPr lang="it-IT" sz="6000" dirty="0">
                <a:latin typeface="Times New Roman" panose="02020603050405020304" pitchFamily="18" charset="0"/>
                <a:cs typeface="Times New Roman" panose="02020603050405020304" pitchFamily="18" charset="0"/>
              </a:rPr>
              <a:t> of the data model</a:t>
            </a:r>
            <a:br>
              <a:rPr lang="it-IT" sz="6000"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Components</a:t>
            </a:r>
          </a:p>
        </p:txBody>
      </p:sp>
      <p:sp>
        <p:nvSpPr>
          <p:cNvPr id="5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5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5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3" name="Segnaposto contenuto 2">
            <a:extLst>
              <a:ext uri="{FF2B5EF4-FFF2-40B4-BE49-F238E27FC236}">
                <a16:creationId xmlns:a16="http://schemas.microsoft.com/office/drawing/2014/main" id="{A379DC00-5D53-9E47-D782-683849C637B3}"/>
              </a:ext>
            </a:extLst>
          </p:cNvPr>
          <p:cNvSpPr>
            <a:spLocks noGrp="1"/>
          </p:cNvSpPr>
          <p:nvPr>
            <p:ph idx="1"/>
          </p:nvPr>
        </p:nvSpPr>
        <p:spPr>
          <a:xfrm>
            <a:off x="149291" y="2915846"/>
            <a:ext cx="6204854" cy="3753083"/>
          </a:xfrm>
        </p:spPr>
        <p:txBody>
          <a:bodyPr anchor="t">
            <a:noAutofit/>
          </a:bodyPr>
          <a:lstStyle/>
          <a:p>
            <a:r>
              <a:rPr lang="it-IT" sz="1800" dirty="0">
                <a:latin typeface="Times New Roman" panose="02020603050405020304" pitchFamily="18" charset="0"/>
                <a:cs typeface="Times New Roman" panose="02020603050405020304" pitchFamily="18" charset="0"/>
              </a:rPr>
              <a:t>DATABASES</a:t>
            </a:r>
          </a:p>
          <a:p>
            <a:pPr lvl="1"/>
            <a:r>
              <a:rPr lang="it-IT" sz="1800" dirty="0" err="1">
                <a:latin typeface="Times New Roman" panose="02020603050405020304" pitchFamily="18" charset="0"/>
                <a:cs typeface="Times New Roman" panose="02020603050405020304" pitchFamily="18" charset="0"/>
              </a:rPr>
              <a:t>Provide</a:t>
            </a:r>
            <a:r>
              <a:rPr lang="it-IT" sz="1800" dirty="0">
                <a:latin typeface="Times New Roman" panose="02020603050405020304" pitchFamily="18" charset="0"/>
                <a:cs typeface="Times New Roman" panose="02020603050405020304" pitchFamily="18" charset="0"/>
              </a:rPr>
              <a:t> a container to </a:t>
            </a:r>
            <a:r>
              <a:rPr lang="it-IT" sz="1800" dirty="0" err="1">
                <a:latin typeface="Times New Roman" panose="02020603050405020304" pitchFamily="18" charset="0"/>
                <a:cs typeface="Times New Roman" panose="02020603050405020304" pitchFamily="18" charset="0"/>
              </a:rPr>
              <a:t>mantain</a:t>
            </a:r>
            <a:r>
              <a:rPr lang="it-IT" sz="1800" dirty="0">
                <a:latin typeface="Times New Roman" panose="02020603050405020304" pitchFamily="18" charset="0"/>
                <a:cs typeface="Times New Roman" panose="02020603050405020304" pitchFamily="18" charset="0"/>
              </a:rPr>
              <a:t> and </a:t>
            </a:r>
            <a:r>
              <a:rPr lang="it-IT" sz="1800" dirty="0" err="1">
                <a:latin typeface="Times New Roman" panose="02020603050405020304" pitchFamily="18" charset="0"/>
                <a:cs typeface="Times New Roman" panose="02020603050405020304" pitchFamily="18" charset="0"/>
              </a:rPr>
              <a:t>organize</a:t>
            </a:r>
            <a:r>
              <a:rPr lang="it-IT" sz="1800" dirty="0">
                <a:latin typeface="Times New Roman" panose="02020603050405020304" pitchFamily="18" charset="0"/>
                <a:cs typeface="Times New Roman" panose="02020603050405020304" pitchFamily="18" charset="0"/>
              </a:rPr>
              <a:t> data.</a:t>
            </a:r>
          </a:p>
          <a:p>
            <a:r>
              <a:rPr lang="it-IT" sz="1800" dirty="0">
                <a:latin typeface="Times New Roman" panose="02020603050405020304" pitchFamily="18" charset="0"/>
                <a:cs typeface="Times New Roman" panose="02020603050405020304" pitchFamily="18" charset="0"/>
              </a:rPr>
              <a:t>COLLECTIONS</a:t>
            </a:r>
          </a:p>
          <a:p>
            <a:pPr lvl="1"/>
            <a:r>
              <a:rPr lang="it-IT" sz="1800" dirty="0">
                <a:latin typeface="Times New Roman" panose="02020603050405020304" pitchFamily="18" charset="0"/>
                <a:cs typeface="Times New Roman" panose="02020603050405020304" pitchFamily="18" charset="0"/>
              </a:rPr>
              <a:t>A </a:t>
            </a:r>
            <a:r>
              <a:rPr lang="it-IT" sz="1800" dirty="0" err="1">
                <a:latin typeface="Times New Roman" panose="02020603050405020304" pitchFamily="18" charset="0"/>
                <a:cs typeface="Times New Roman" panose="02020603050405020304" pitchFamily="18" charset="0"/>
              </a:rPr>
              <a:t>collection</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can’t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extend</a:t>
            </a:r>
            <a:r>
              <a:rPr lang="it-IT" sz="1800" dirty="0">
                <a:latin typeface="Times New Roman" panose="02020603050405020304" pitchFamily="18" charset="0"/>
                <a:cs typeface="Times New Roman" panose="02020603050405020304" pitchFamily="18" charset="0"/>
              </a:rPr>
              <a:t> on more databases.</a:t>
            </a:r>
          </a:p>
          <a:p>
            <a:pPr lvl="1"/>
            <a:r>
              <a:rPr lang="en-US" sz="1800" dirty="0">
                <a:latin typeface="Times New Roman" panose="02020603050405020304" pitchFamily="18" charset="0"/>
                <a:cs typeface="Times New Roman" panose="02020603050405020304" pitchFamily="18" charset="0"/>
              </a:rPr>
              <a:t>Group documents with similar contents.</a:t>
            </a:r>
          </a:p>
          <a:p>
            <a:r>
              <a:rPr lang="it-IT" sz="1800" dirty="0">
                <a:latin typeface="Times New Roman" panose="02020603050405020304" pitchFamily="18" charset="0"/>
                <a:cs typeface="Times New Roman" panose="02020603050405020304" pitchFamily="18" charset="0"/>
              </a:rPr>
              <a:t>DOCUMENTS</a:t>
            </a:r>
          </a:p>
          <a:p>
            <a:pPr lvl="1"/>
            <a:r>
              <a:rPr lang="it-IT" sz="1800" dirty="0" err="1">
                <a:latin typeface="Times New Roman" panose="02020603050405020304" pitchFamily="18" charset="0"/>
                <a:cs typeface="Times New Roman" panose="02020603050405020304" pitchFamily="18" charset="0"/>
              </a:rPr>
              <a:t>Each</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document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rappresent</a:t>
            </a:r>
            <a:r>
              <a:rPr lang="it-IT" sz="1800" dirty="0">
                <a:latin typeface="Times New Roman" panose="02020603050405020304" pitchFamily="18" charset="0"/>
                <a:cs typeface="Times New Roman" panose="02020603050405020304" pitchFamily="18" charset="0"/>
              </a:rPr>
              <a:t> an </a:t>
            </a:r>
            <a:r>
              <a:rPr lang="it-IT" sz="1800" dirty="0" err="1">
                <a:latin typeface="Times New Roman" panose="02020603050405020304" pitchFamily="18" charset="0"/>
                <a:cs typeface="Times New Roman" panose="02020603050405020304" pitchFamily="18" charset="0"/>
              </a:rPr>
              <a:t>indipendent</a:t>
            </a:r>
            <a:r>
              <a:rPr lang="it-IT" sz="1800" dirty="0">
                <a:latin typeface="Times New Roman" panose="02020603050405020304" pitchFamily="18" charset="0"/>
                <a:cs typeface="Times New Roman" panose="02020603050405020304" pitchFamily="18" charset="0"/>
              </a:rPr>
              <a:t> record.</a:t>
            </a:r>
          </a:p>
          <a:p>
            <a:pPr lvl="1"/>
            <a:r>
              <a:rPr lang="it-IT" sz="1800" dirty="0" err="1">
                <a:latin typeface="Times New Roman" panose="02020603050405020304" pitchFamily="18" charset="0"/>
                <a:cs typeface="Times New Roman" panose="02020603050405020304" pitchFamily="18" charset="0"/>
              </a:rPr>
              <a:t>Each</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document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 BSON </a:t>
            </a:r>
            <a:r>
              <a:rPr lang="it-IT" sz="1800" dirty="0" err="1">
                <a:latin typeface="Times New Roman" panose="02020603050405020304" pitchFamily="18" charset="0"/>
                <a:cs typeface="Times New Roman" panose="02020603050405020304" pitchFamily="18" charset="0"/>
              </a:rPr>
              <a:t>entity</a:t>
            </a:r>
            <a:r>
              <a:rPr lang="it-IT" sz="1800" dirty="0">
                <a:latin typeface="Times New Roman" panose="02020603050405020304" pitchFamily="18" charset="0"/>
                <a:cs typeface="Times New Roman" panose="02020603050405020304" pitchFamily="18" charset="0"/>
              </a:rPr>
              <a:t> and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associate to a </a:t>
            </a:r>
            <a:r>
              <a:rPr lang="it-IT" sz="1800" dirty="0" err="1">
                <a:latin typeface="Times New Roman" panose="02020603050405020304" pitchFamily="18" charset="0"/>
                <a:cs typeface="Times New Roman" panose="02020603050405020304" pitchFamily="18" charset="0"/>
              </a:rPr>
              <a:t>unique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identifier</a:t>
            </a:r>
            <a:r>
              <a:rPr lang="it-IT" sz="1800" dirty="0">
                <a:latin typeface="Times New Roman" panose="02020603050405020304" pitchFamily="18" charset="0"/>
                <a:cs typeface="Times New Roman" panose="02020603050405020304" pitchFamily="18" charset="0"/>
              </a:rPr>
              <a:t> </a:t>
            </a:r>
            <a:r>
              <a:rPr lang="it-IT" sz="1800" i="1" dirty="0">
                <a:latin typeface="Times New Roman" panose="02020603050405020304" pitchFamily="18" charset="0"/>
                <a:cs typeface="Times New Roman" panose="02020603050405020304" pitchFamily="18" charset="0"/>
              </a:rPr>
              <a:t>_id.</a:t>
            </a:r>
            <a:endParaRPr lang="it-IT" sz="1800" dirty="0">
              <a:latin typeface="Times New Roman" panose="02020603050405020304" pitchFamily="18" charset="0"/>
              <a:cs typeface="Times New Roman" panose="02020603050405020304" pitchFamily="18" charset="0"/>
            </a:endParaRPr>
          </a:p>
        </p:txBody>
      </p:sp>
      <p:pic>
        <p:nvPicPr>
          <p:cNvPr id="5" name="Immagine 4" descr="Immagine che contiene testo, schermata, Carattere, logo&#10;&#10;Descrizione generata automaticamente">
            <a:extLst>
              <a:ext uri="{FF2B5EF4-FFF2-40B4-BE49-F238E27FC236}">
                <a16:creationId xmlns:a16="http://schemas.microsoft.com/office/drawing/2014/main" id="{1E45A46B-26E0-A35B-6D07-C9A50C7BD8CF}"/>
              </a:ext>
            </a:extLst>
          </p:cNvPr>
          <p:cNvPicPr>
            <a:picLocks noChangeAspect="1"/>
          </p:cNvPicPr>
          <p:nvPr/>
        </p:nvPicPr>
        <p:blipFill rotWithShape="1">
          <a:blip r:embed="rId2">
            <a:extLst>
              <a:ext uri="{28A0092B-C50C-407E-A947-70E740481C1C}">
                <a14:useLocalDpi xmlns:a14="http://schemas.microsoft.com/office/drawing/2010/main" val="0"/>
              </a:ext>
            </a:extLst>
          </a:blip>
          <a:srcRect t="2448" r="2" b="4103"/>
          <a:stretch/>
        </p:blipFill>
        <p:spPr>
          <a:xfrm>
            <a:off x="6000522" y="3009098"/>
            <a:ext cx="5209393" cy="2975567"/>
          </a:xfrm>
          <a:prstGeom prst="rect">
            <a:avLst/>
          </a:prstGeom>
        </p:spPr>
      </p:pic>
      <p:cxnSp>
        <p:nvCxnSpPr>
          <p:cNvPr id="57" name="Straight Connector 5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66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094ADB2-AE95-56B6-6229-D4879F68611A}"/>
              </a:ext>
            </a:extLst>
          </p:cNvPr>
          <p:cNvSpPr>
            <a:spLocks noGrp="1"/>
          </p:cNvSpPr>
          <p:nvPr>
            <p:ph type="title"/>
          </p:nvPr>
        </p:nvSpPr>
        <p:spPr>
          <a:xfrm>
            <a:off x="838200" y="698643"/>
            <a:ext cx="5243394" cy="2225532"/>
          </a:xfrm>
        </p:spPr>
        <p:txBody>
          <a:bodyPr anchor="t">
            <a:normAutofit/>
          </a:bodyPr>
          <a:lstStyle/>
          <a:p>
            <a:r>
              <a:rPr lang="it-IT" sz="3800" dirty="0" err="1">
                <a:latin typeface="Times New Roman" panose="02020603050405020304" pitchFamily="18" charset="0"/>
                <a:cs typeface="Times New Roman" panose="02020603050405020304" pitchFamily="18" charset="0"/>
              </a:rPr>
              <a:t>Constructs</a:t>
            </a:r>
            <a:r>
              <a:rPr lang="it-IT" sz="3800" dirty="0">
                <a:latin typeface="Times New Roman" panose="02020603050405020304" pitchFamily="18" charset="0"/>
                <a:cs typeface="Times New Roman" panose="02020603050405020304" pitchFamily="18" charset="0"/>
              </a:rPr>
              <a:t> of the data model</a:t>
            </a:r>
            <a:br>
              <a:rPr lang="it-IT" sz="38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Relational</a:t>
            </a:r>
            <a:r>
              <a:rPr lang="it-IT" sz="2200" dirty="0">
                <a:latin typeface="Times New Roman" panose="02020603050405020304" pitchFamily="18" charset="0"/>
                <a:cs typeface="Times New Roman" panose="02020603050405020304" pitchFamily="18" charset="0"/>
              </a:rPr>
              <a:t> vs </a:t>
            </a:r>
            <a:r>
              <a:rPr lang="it-IT" sz="2200" dirty="0" err="1">
                <a:latin typeface="Times New Roman" panose="02020603050405020304" pitchFamily="18" charset="0"/>
                <a:cs typeface="Times New Roman" panose="02020603050405020304" pitchFamily="18" charset="0"/>
              </a:rPr>
              <a:t>MongoDB</a:t>
            </a:r>
            <a:endParaRPr lang="it-IT" sz="2200" dirty="0">
              <a:latin typeface="Times New Roman" panose="02020603050405020304" pitchFamily="18" charset="0"/>
              <a:cs typeface="Times New Roman" panose="02020603050405020304" pitchFamily="18" charset="0"/>
            </a:endParaRPr>
          </a:p>
        </p:txBody>
      </p:sp>
      <p:cxnSp>
        <p:nvCxnSpPr>
          <p:cNvPr id="47" name="Straight Connector 4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7" name="Immagine 6" descr="Immagine che contiene testo, schermata, Carattere, numero&#10;&#10;Descrizione generata automaticamente">
            <a:extLst>
              <a:ext uri="{FF2B5EF4-FFF2-40B4-BE49-F238E27FC236}">
                <a16:creationId xmlns:a16="http://schemas.microsoft.com/office/drawing/2014/main" id="{8B55E5E3-17A2-E6AE-4439-7666B62C169E}"/>
              </a:ext>
            </a:extLst>
          </p:cNvPr>
          <p:cNvPicPr>
            <a:picLocks noChangeAspect="1"/>
          </p:cNvPicPr>
          <p:nvPr/>
        </p:nvPicPr>
        <p:blipFill rotWithShape="1">
          <a:blip r:embed="rId2">
            <a:extLst>
              <a:ext uri="{28A0092B-C50C-407E-A947-70E740481C1C}">
                <a14:useLocalDpi xmlns:a14="http://schemas.microsoft.com/office/drawing/2010/main" val="0"/>
              </a:ext>
            </a:extLst>
          </a:blip>
          <a:srcRect l="5322" r="2690" b="-5"/>
          <a:stretch/>
        </p:blipFill>
        <p:spPr>
          <a:xfrm>
            <a:off x="838200" y="3005143"/>
            <a:ext cx="5357267" cy="2994967"/>
          </a:xfrm>
          <a:prstGeom prst="rect">
            <a:avLst/>
          </a:prstGeom>
        </p:spPr>
      </p:pic>
      <p:sp>
        <p:nvSpPr>
          <p:cNvPr id="3" name="Segnaposto contenuto 2">
            <a:extLst>
              <a:ext uri="{FF2B5EF4-FFF2-40B4-BE49-F238E27FC236}">
                <a16:creationId xmlns:a16="http://schemas.microsoft.com/office/drawing/2014/main" id="{9A020D7A-D64B-8811-DA07-F68D059BD30A}"/>
              </a:ext>
            </a:extLst>
          </p:cNvPr>
          <p:cNvSpPr>
            <a:spLocks noGrp="1"/>
          </p:cNvSpPr>
          <p:nvPr>
            <p:ph idx="1"/>
          </p:nvPr>
        </p:nvSpPr>
        <p:spPr>
          <a:xfrm>
            <a:off x="7229042" y="879355"/>
            <a:ext cx="4124758" cy="5120755"/>
          </a:xfrm>
        </p:spPr>
        <p:txBody>
          <a:bodyPr anchor="ctr">
            <a:normAutofit/>
          </a:bodyPr>
          <a:lstStyle/>
          <a:p>
            <a:endParaRPr lang="it-IT" sz="1800" dirty="0">
              <a:latin typeface="Times New Roman" panose="02020603050405020304" pitchFamily="18" charset="0"/>
              <a:cs typeface="Times New Roman" panose="02020603050405020304" pitchFamily="18" charset="0"/>
            </a:endParaRPr>
          </a:p>
          <a:p>
            <a:r>
              <a:rPr lang="it-IT" sz="1800">
                <a:latin typeface="Times New Roman" panose="02020603050405020304" pitchFamily="18" charset="0"/>
                <a:cs typeface="Times New Roman" panose="02020603050405020304" pitchFamily="18" charset="0"/>
              </a:rPr>
              <a:t>MongoDB do not implement referential integrity constraint.</a:t>
            </a:r>
            <a:endParaRPr lang="it-IT" sz="1800" dirty="0">
              <a:latin typeface="Times New Roman" panose="02020603050405020304" pitchFamily="18" charset="0"/>
              <a:cs typeface="Times New Roman" panose="02020603050405020304" pitchFamily="18" charset="0"/>
            </a:endParaRPr>
          </a:p>
          <a:p>
            <a:endParaRPr lang="it-IT"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9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4E8846-1649-881D-9559-A875FD5363CA}"/>
              </a:ext>
            </a:extLst>
          </p:cNvPr>
          <p:cNvSpPr>
            <a:spLocks noGrp="1"/>
          </p:cNvSpPr>
          <p:nvPr>
            <p:ph type="title"/>
          </p:nvPr>
        </p:nvSpPr>
        <p:spPr/>
        <p:txBody>
          <a:bodyPr>
            <a:normAutofit/>
          </a:bodyPr>
          <a:lstStyle/>
          <a:p>
            <a:r>
              <a:rPr lang="it-IT" dirty="0" err="1">
                <a:latin typeface="Times New Roman" panose="02020603050405020304" pitchFamily="18" charset="0"/>
                <a:cs typeface="Times New Roman" panose="02020603050405020304" pitchFamily="18" charset="0"/>
              </a:rPr>
              <a:t>Contructs</a:t>
            </a:r>
            <a:r>
              <a:rPr lang="it-IT" dirty="0">
                <a:latin typeface="Times New Roman" panose="02020603050405020304" pitchFamily="18" charset="0"/>
                <a:cs typeface="Times New Roman" panose="02020603050405020304" pitchFamily="18" charset="0"/>
              </a:rPr>
              <a:t> of the data model</a:t>
            </a:r>
            <a:br>
              <a:rPr lang="it-IT" dirty="0">
                <a:latin typeface="Times New Roman" panose="02020603050405020304" pitchFamily="18" charset="0"/>
                <a:cs typeface="Times New Roman" panose="02020603050405020304" pitchFamily="18" charset="0"/>
              </a:rPr>
            </a:br>
            <a:r>
              <a:rPr lang="it-IT" sz="2200" dirty="0">
                <a:latin typeface="Times New Roman" panose="02020603050405020304" pitchFamily="18" charset="0"/>
                <a:cs typeface="Times New Roman" panose="02020603050405020304" pitchFamily="18" charset="0"/>
              </a:rPr>
              <a:t>Schema </a:t>
            </a:r>
            <a:r>
              <a:rPr lang="it-IT" sz="2200" dirty="0" err="1">
                <a:latin typeface="Times New Roman" panose="02020603050405020304" pitchFamily="18" charset="0"/>
                <a:cs typeface="Times New Roman" panose="02020603050405020304" pitchFamily="18" charset="0"/>
              </a:rPr>
              <a:t>validation</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3433952D-2452-B996-76F2-BB69D78A6ABE}"/>
              </a:ext>
            </a:extLst>
          </p:cNvPr>
          <p:cNvSpPr>
            <a:spLocks noGrp="1"/>
          </p:cNvSpPr>
          <p:nvPr>
            <p:ph idx="1"/>
          </p:nvPr>
        </p:nvSpPr>
        <p:spPr/>
        <p:txBody>
          <a:bodyPr>
            <a:normAutofit/>
          </a:bodyPr>
          <a:lstStyle/>
          <a:p>
            <a:r>
              <a:rPr lang="it-IT" dirty="0" err="1">
                <a:latin typeface="Times New Roman" panose="02020603050405020304" pitchFamily="18" charset="0"/>
                <a:cs typeface="Times New Roman" panose="02020603050405020304" pitchFamily="18" charset="0"/>
              </a:rPr>
              <a:t>Allows</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creation</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validation</a:t>
            </a:r>
            <a:r>
              <a:rPr lang="it-IT" dirty="0">
                <a:latin typeface="Times New Roman" panose="02020603050405020304" pitchFamily="18" charset="0"/>
                <a:cs typeface="Times New Roman" panose="02020603050405020304" pitchFamily="18" charset="0"/>
              </a:rPr>
              <a:t> rules for the fields, </a:t>
            </a:r>
            <a:r>
              <a:rPr lang="it-IT" dirty="0" err="1">
                <a:latin typeface="Times New Roman" panose="02020603050405020304" pitchFamily="18" charset="0"/>
                <a:cs typeface="Times New Roman" panose="02020603050405020304" pitchFamily="18" charset="0"/>
              </a:rPr>
              <a:t>such</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as</a:t>
            </a:r>
            <a:r>
              <a:rPr lang="it-IT"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allowed</a:t>
            </a:r>
            <a:r>
              <a:rPr lang="it-IT" b="1" dirty="0">
                <a:latin typeface="Times New Roman" panose="02020603050405020304" pitchFamily="18" charset="0"/>
                <a:cs typeface="Times New Roman" panose="02020603050405020304" pitchFamily="18" charset="0"/>
              </a:rPr>
              <a:t> data </a:t>
            </a:r>
            <a:r>
              <a:rPr lang="it-IT" b="1" dirty="0" err="1">
                <a:latin typeface="Times New Roman" panose="02020603050405020304" pitchFamily="18" charset="0"/>
                <a:cs typeface="Times New Roman" panose="02020603050405020304" pitchFamily="18" charset="0"/>
              </a:rPr>
              <a:t>types</a:t>
            </a:r>
            <a:r>
              <a:rPr lang="it-IT" b="1" dirty="0">
                <a:latin typeface="Times New Roman" panose="02020603050405020304" pitchFamily="18" charset="0"/>
                <a:cs typeface="Times New Roman" panose="02020603050405020304" pitchFamily="18" charset="0"/>
              </a:rPr>
              <a:t> </a:t>
            </a:r>
            <a:r>
              <a:rPr lang="it-IT" dirty="0">
                <a:latin typeface="Times New Roman" panose="02020603050405020304" pitchFamily="18" charset="0"/>
                <a:cs typeface="Times New Roman" panose="02020603050405020304" pitchFamily="18" charset="0"/>
              </a:rPr>
              <a:t>and </a:t>
            </a:r>
            <a:r>
              <a:rPr lang="it-IT" b="1" dirty="0" err="1">
                <a:latin typeface="Times New Roman" panose="02020603050405020304" pitchFamily="18" charset="0"/>
                <a:cs typeface="Times New Roman" panose="02020603050405020304" pitchFamily="18" charset="0"/>
              </a:rPr>
              <a:t>value</a:t>
            </a:r>
            <a:r>
              <a:rPr lang="it-IT" b="1" dirty="0">
                <a:latin typeface="Times New Roman" panose="02020603050405020304" pitchFamily="18" charset="0"/>
                <a:cs typeface="Times New Roman" panose="02020603050405020304" pitchFamily="18" charset="0"/>
              </a:rPr>
              <a:t> ranges.</a:t>
            </a:r>
          </a:p>
          <a:p>
            <a:r>
              <a:rPr lang="it-IT" dirty="0" err="1">
                <a:latin typeface="Times New Roman" panose="02020603050405020304" pitchFamily="18" charset="0"/>
                <a:cs typeface="Times New Roman" panose="02020603050405020304" pitchFamily="18" charset="0"/>
              </a:rPr>
              <a:t>Useful</a:t>
            </a:r>
            <a:r>
              <a:rPr lang="it-IT" dirty="0">
                <a:latin typeface="Times New Roman" panose="02020603050405020304" pitchFamily="18" charset="0"/>
                <a:cs typeface="Times New Roman" panose="02020603050405020304" pitchFamily="18" charset="0"/>
              </a:rPr>
              <a:t> for </a:t>
            </a:r>
            <a:r>
              <a:rPr lang="it-IT" dirty="0" err="1">
                <a:latin typeface="Times New Roman" panose="02020603050405020304" pitchFamily="18" charset="0"/>
                <a:cs typeface="Times New Roman" panose="02020603050405020304" pitchFamily="18" charset="0"/>
              </a:rPr>
              <a:t>ensuring</a:t>
            </a:r>
            <a:r>
              <a:rPr lang="it-IT" dirty="0">
                <a:latin typeface="Times New Roman" panose="02020603050405020304" pitchFamily="18" charset="0"/>
                <a:cs typeface="Times New Roman" panose="02020603050405020304" pitchFamily="18" charset="0"/>
              </a:rPr>
              <a:t> data </a:t>
            </a:r>
            <a:r>
              <a:rPr lang="it-IT" dirty="0" err="1">
                <a:latin typeface="Times New Roman" panose="02020603050405020304" pitchFamily="18" charset="0"/>
                <a:cs typeface="Times New Roman" panose="02020603050405020304" pitchFamily="18" charset="0"/>
              </a:rPr>
              <a:t>consistency</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integrity</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Avoids</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insertion</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contains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errors</a:t>
            </a:r>
            <a:r>
              <a:rPr lang="it-IT" dirty="0">
                <a:latin typeface="Times New Roman" panose="02020603050405020304" pitchFamily="18" charset="0"/>
                <a:cs typeface="Times New Roman" panose="02020603050405020304" pitchFamily="18" charset="0"/>
              </a:rPr>
              <a:t> or </a:t>
            </a:r>
            <a:r>
              <a:rPr lang="it-IT" dirty="0" err="1">
                <a:latin typeface="Times New Roman" panose="02020603050405020304" pitchFamily="18" charset="0"/>
                <a:cs typeface="Times New Roman" panose="02020603050405020304" pitchFamily="18" charset="0"/>
              </a:rPr>
              <a:t>invalid</a:t>
            </a:r>
            <a:r>
              <a:rPr lang="it-IT" dirty="0">
                <a:latin typeface="Times New Roman" panose="02020603050405020304" pitchFamily="18" charset="0"/>
                <a:cs typeface="Times New Roman" panose="02020603050405020304" pitchFamily="18" charset="0"/>
              </a:rPr>
              <a:t> data on the database.</a:t>
            </a:r>
          </a:p>
          <a:p>
            <a:pPr lvl="1"/>
            <a:r>
              <a:rPr lang="it-IT" dirty="0" err="1">
                <a:latin typeface="Times New Roman" panose="02020603050405020304" pitchFamily="18" charset="0"/>
                <a:cs typeface="Times New Roman" panose="02020603050405020304" pitchFamily="18" charset="0"/>
              </a:rPr>
              <a:t>Specifies</a:t>
            </a:r>
            <a:r>
              <a:rPr lang="it-IT" dirty="0">
                <a:latin typeface="Times New Roman" panose="02020603050405020304" pitchFamily="18" charset="0"/>
                <a:cs typeface="Times New Roman" panose="02020603050405020304" pitchFamily="18" charset="0"/>
              </a:rPr>
              <a:t> rules to be </a:t>
            </a:r>
            <a:r>
              <a:rPr lang="it-IT" dirty="0" err="1">
                <a:latin typeface="Times New Roman" panose="02020603050405020304" pitchFamily="18" charset="0"/>
                <a:cs typeface="Times New Roman" panose="02020603050405020304" pitchFamily="18" charset="0"/>
              </a:rPr>
              <a:t>respected</a:t>
            </a:r>
            <a:r>
              <a:rPr lang="it-IT" dirty="0">
                <a:latin typeface="Times New Roman" panose="02020603050405020304" pitchFamily="18" charset="0"/>
                <a:cs typeface="Times New Roman" panose="02020603050405020304" pitchFamily="18" charset="0"/>
              </a:rPr>
              <a:t> by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to be </a:t>
            </a:r>
            <a:r>
              <a:rPr lang="it-IT" dirty="0" err="1">
                <a:latin typeface="Times New Roman" panose="02020603050405020304" pitchFamily="18" charset="0"/>
                <a:cs typeface="Times New Roman" panose="02020603050405020304" pitchFamily="18" charset="0"/>
              </a:rPr>
              <a:t>insert</a:t>
            </a:r>
            <a:r>
              <a:rPr lang="it-IT" dirty="0">
                <a:latin typeface="Times New Roman" panose="02020603050405020304" pitchFamily="18" charset="0"/>
                <a:cs typeface="Times New Roman" panose="02020603050405020304" pitchFamily="18" charset="0"/>
              </a:rPr>
              <a:t> or update in a </a:t>
            </a:r>
            <a:r>
              <a:rPr lang="it-IT" dirty="0" err="1">
                <a:latin typeface="Times New Roman" panose="02020603050405020304" pitchFamily="18" charset="0"/>
                <a:cs typeface="Times New Roman" panose="02020603050405020304" pitchFamily="18" charset="0"/>
              </a:rPr>
              <a:t>collection</a:t>
            </a:r>
            <a:r>
              <a:rPr lang="it-IT" dirty="0">
                <a:latin typeface="Times New Roman" panose="02020603050405020304" pitchFamily="18" charset="0"/>
                <a:cs typeface="Times New Roman" panose="02020603050405020304" pitchFamily="18" charset="0"/>
              </a:rPr>
              <a:t>.</a:t>
            </a:r>
          </a:p>
          <a:p>
            <a:r>
              <a:rPr lang="it-IT" dirty="0">
                <a:latin typeface="Times New Roman" panose="02020603050405020304" pitchFamily="18" charset="0"/>
                <a:cs typeface="Times New Roman" panose="02020603050405020304" pitchFamily="18" charset="0"/>
              </a:rPr>
              <a:t>Helps to </a:t>
            </a:r>
            <a:r>
              <a:rPr lang="it-IT" dirty="0" err="1">
                <a:latin typeface="Times New Roman" panose="02020603050405020304" pitchFamily="18" charset="0"/>
                <a:cs typeface="Times New Roman" panose="02020603050405020304" pitchFamily="18" charset="0"/>
              </a:rPr>
              <a:t>ensure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there</a:t>
            </a:r>
            <a:r>
              <a:rPr lang="it-IT" dirty="0">
                <a:latin typeface="Times New Roman" panose="02020603050405020304" pitchFamily="18" charset="0"/>
                <a:cs typeface="Times New Roman" panose="02020603050405020304" pitchFamily="18" charset="0"/>
              </a:rPr>
              <a:t> are no </a:t>
            </a:r>
            <a:r>
              <a:rPr lang="it-IT" dirty="0" err="1">
                <a:latin typeface="Times New Roman" panose="02020603050405020304" pitchFamily="18" charset="0"/>
                <a:cs typeface="Times New Roman" panose="02020603050405020304" pitchFamily="18" charset="0"/>
              </a:rPr>
              <a:t>unintended</a:t>
            </a:r>
            <a:r>
              <a:rPr lang="it-IT" dirty="0">
                <a:latin typeface="Times New Roman" panose="02020603050405020304" pitchFamily="18" charset="0"/>
                <a:cs typeface="Times New Roman" panose="02020603050405020304" pitchFamily="18" charset="0"/>
              </a:rPr>
              <a:t> schema </a:t>
            </a:r>
            <a:r>
              <a:rPr lang="it-IT" dirty="0" err="1">
                <a:latin typeface="Times New Roman" panose="02020603050405020304" pitchFamily="18" charset="0"/>
                <a:cs typeface="Times New Roman" panose="02020603050405020304" pitchFamily="18" charset="0"/>
              </a:rPr>
              <a:t>changes</a:t>
            </a:r>
            <a:r>
              <a:rPr lang="it-IT" dirty="0">
                <a:latin typeface="Times New Roman" panose="02020603050405020304" pitchFamily="18" charset="0"/>
                <a:cs typeface="Times New Roman" panose="02020603050405020304" pitchFamily="18" charset="0"/>
              </a:rPr>
              <a:t>.</a:t>
            </a:r>
          </a:p>
          <a:p>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80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32C7E1-A032-D4DC-4EA3-B118EB04D218}"/>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Query Language</a:t>
            </a:r>
            <a:br>
              <a:rPr lang="it-IT"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MongoDB</a:t>
            </a:r>
            <a:r>
              <a:rPr lang="it-IT" sz="2200" dirty="0">
                <a:latin typeface="Times New Roman" panose="02020603050405020304" pitchFamily="18" charset="0"/>
                <a:cs typeface="Times New Roman" panose="02020603050405020304" pitchFamily="18" charset="0"/>
              </a:rPr>
              <a:t> Query Language (MQL)</a:t>
            </a:r>
          </a:p>
        </p:txBody>
      </p:sp>
      <p:graphicFrame>
        <p:nvGraphicFramePr>
          <p:cNvPr id="19" name="Segnaposto contenuto 2">
            <a:extLst>
              <a:ext uri="{FF2B5EF4-FFF2-40B4-BE49-F238E27FC236}">
                <a16:creationId xmlns:a16="http://schemas.microsoft.com/office/drawing/2014/main" id="{B14EF8D1-510F-B0B2-44B3-D97D16A01EEF}"/>
              </a:ext>
            </a:extLst>
          </p:cNvPr>
          <p:cNvGraphicFramePr>
            <a:graphicFrameLocks noGrp="1"/>
          </p:cNvGraphicFramePr>
          <p:nvPr>
            <p:ph idx="1"/>
            <p:extLst>
              <p:ext uri="{D42A27DB-BD31-4B8C-83A1-F6EECF244321}">
                <p14:modId xmlns:p14="http://schemas.microsoft.com/office/powerpoint/2010/main" val="42684799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460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C218F1-A114-1293-C34D-A49AA01DDDC7}"/>
              </a:ext>
            </a:extLst>
          </p:cNvPr>
          <p:cNvSpPr>
            <a:spLocks noGrp="1"/>
          </p:cNvSpPr>
          <p:nvPr>
            <p:ph type="title"/>
          </p:nvPr>
        </p:nvSpPr>
        <p:spPr/>
        <p:txBody>
          <a:bodyPr>
            <a:normAutofit/>
          </a:bodyPr>
          <a:lstStyle/>
          <a:p>
            <a:r>
              <a:rPr lang="it-IT" dirty="0">
                <a:latin typeface="Times New Roman" panose="02020603050405020304" pitchFamily="18" charset="0"/>
                <a:cs typeface="Times New Roman" panose="02020603050405020304" pitchFamily="18" charset="0"/>
              </a:rPr>
              <a:t>Query Language</a:t>
            </a:r>
            <a:br>
              <a:rPr lang="it-IT"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Commands</a:t>
            </a:r>
            <a:endParaRPr lang="it-IT" sz="22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DED9DA79-E5AB-6985-65F7-8B5F6F26BE09}"/>
              </a:ext>
            </a:extLst>
          </p:cNvPr>
          <p:cNvSpPr>
            <a:spLocks noGrp="1"/>
          </p:cNvSpPr>
          <p:nvPr>
            <p:ph idx="1"/>
          </p:nvPr>
        </p:nvSpPr>
        <p:spPr/>
        <p:txBody>
          <a:bodyPr>
            <a:normAutofit fontScale="92500" lnSpcReduction="20000"/>
          </a:bodyPr>
          <a:lstStyle/>
          <a:p>
            <a:r>
              <a:rPr lang="it-IT" dirty="0">
                <a:latin typeface="Times New Roman" panose="02020603050405020304" pitchFamily="18" charset="0"/>
                <a:cs typeface="Times New Roman" panose="02020603050405020304" pitchFamily="18" charset="0"/>
              </a:rPr>
              <a:t>The </a:t>
            </a:r>
            <a:r>
              <a:rPr lang="it-IT" dirty="0" err="1">
                <a:latin typeface="Times New Roman" panose="02020603050405020304" pitchFamily="18" charset="0"/>
                <a:cs typeface="Times New Roman" panose="02020603050405020304" pitchFamily="18" charset="0"/>
              </a:rPr>
              <a:t>most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commonly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used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commands</a:t>
            </a:r>
            <a:r>
              <a:rPr lang="it-IT" dirty="0">
                <a:latin typeface="Times New Roman" panose="02020603050405020304" pitchFamily="18" charset="0"/>
                <a:cs typeface="Times New Roman" panose="02020603050405020304" pitchFamily="18" charset="0"/>
              </a:rPr>
              <a:t> in </a:t>
            </a:r>
            <a:r>
              <a:rPr lang="it-IT" dirty="0" err="1">
                <a:latin typeface="Times New Roman" panose="02020603050405020304" pitchFamily="18" charset="0"/>
                <a:cs typeface="Times New Roman" panose="02020603050405020304" pitchFamily="18" charset="0"/>
              </a:rPr>
              <a:t>MongoDB</a:t>
            </a:r>
            <a:r>
              <a:rPr lang="it-IT" dirty="0">
                <a:latin typeface="Times New Roman" panose="02020603050405020304" pitchFamily="18" charset="0"/>
                <a:cs typeface="Times New Roman" panose="02020603050405020304" pitchFamily="18" charset="0"/>
              </a:rPr>
              <a:t> are:</a:t>
            </a:r>
          </a:p>
          <a:p>
            <a:pPr lvl="1"/>
            <a:r>
              <a:rPr lang="it-IT" dirty="0" err="1">
                <a:latin typeface="Times New Roman" panose="02020603050405020304" pitchFamily="18" charset="0"/>
                <a:cs typeface="Times New Roman" panose="02020603050405020304" pitchFamily="18" charset="0"/>
              </a:rPr>
              <a:t>Find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db.collection_name.find</a:t>
            </a:r>
            <a:r>
              <a:rPr lang="it-IT" dirty="0">
                <a:latin typeface="Times New Roman" panose="02020603050405020304" pitchFamily="18" charset="0"/>
                <a:cs typeface="Times New Roman" panose="02020603050405020304" pitchFamily="18" charset="0"/>
              </a:rPr>
              <a:t>{})</a:t>
            </a:r>
          </a:p>
          <a:p>
            <a:pPr lvl="1"/>
            <a:r>
              <a:rPr lang="it-IT" dirty="0">
                <a:latin typeface="Times New Roman" panose="02020603050405020304" pitchFamily="18" charset="0"/>
                <a:cs typeface="Times New Roman" panose="02020603050405020304" pitchFamily="18" charset="0"/>
              </a:rPr>
              <a:t>Aggregate (</a:t>
            </a:r>
            <a:r>
              <a:rPr lang="it-IT" dirty="0" err="1">
                <a:latin typeface="Times New Roman" panose="02020603050405020304" pitchFamily="18" charset="0"/>
                <a:cs typeface="Times New Roman" panose="02020603050405020304" pitchFamily="18" charset="0"/>
              </a:rPr>
              <a:t>db.collection_name.aggregate</a:t>
            </a:r>
            <a:r>
              <a:rPr lang="it-IT" dirty="0">
                <a:latin typeface="Times New Roman" panose="02020603050405020304" pitchFamily="18" charset="0"/>
                <a:cs typeface="Times New Roman" panose="02020603050405020304" pitchFamily="18" charset="0"/>
              </a:rPr>
              <a:t>{})</a:t>
            </a:r>
          </a:p>
          <a:p>
            <a:r>
              <a:rPr lang="it-IT" dirty="0" err="1">
                <a:latin typeface="Times New Roman" panose="02020603050405020304" pitchFamily="18" charset="0"/>
                <a:cs typeface="Times New Roman" panose="02020603050405020304" pitchFamily="18" charset="0"/>
              </a:rPr>
              <a:t>Find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selects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in a </a:t>
            </a:r>
            <a:r>
              <a:rPr lang="it-IT" dirty="0" err="1">
                <a:latin typeface="Times New Roman" panose="02020603050405020304" pitchFamily="18" charset="0"/>
                <a:cs typeface="Times New Roman" panose="02020603050405020304" pitchFamily="18" charset="0"/>
              </a:rPr>
              <a:t>collection</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returns</a:t>
            </a:r>
            <a:r>
              <a:rPr lang="it-IT" dirty="0">
                <a:latin typeface="Times New Roman" panose="02020603050405020304" pitchFamily="18" charset="0"/>
                <a:cs typeface="Times New Roman" panose="02020603050405020304" pitchFamily="18" charset="0"/>
              </a:rPr>
              <a:t> a </a:t>
            </a:r>
            <a:r>
              <a:rPr lang="it-IT" dirty="0" err="1">
                <a:latin typeface="Times New Roman" panose="02020603050405020304" pitchFamily="18" charset="0"/>
                <a:cs typeface="Times New Roman" panose="02020603050405020304" pitchFamily="18" charset="0"/>
              </a:rPr>
              <a:t>cursor</a:t>
            </a:r>
            <a:r>
              <a:rPr lang="it-IT" dirty="0">
                <a:latin typeface="Times New Roman" panose="02020603050405020304" pitchFamily="18" charset="0"/>
                <a:cs typeface="Times New Roman" panose="02020603050405020304" pitchFamily="18" charset="0"/>
              </a:rPr>
              <a:t> to the </a:t>
            </a:r>
            <a:r>
              <a:rPr lang="it-IT" dirty="0" err="1">
                <a:latin typeface="Times New Roman" panose="02020603050405020304" pitchFamily="18" charset="0"/>
                <a:cs typeface="Times New Roman" panose="02020603050405020304" pitchFamily="18" charset="0"/>
              </a:rPr>
              <a:t>selected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similar</a:t>
            </a:r>
            <a:r>
              <a:rPr lang="it-IT" dirty="0">
                <a:latin typeface="Times New Roman" panose="02020603050405020304" pitchFamily="18" charset="0"/>
                <a:cs typeface="Times New Roman" panose="02020603050405020304" pitchFamily="18" charset="0"/>
              </a:rPr>
              <a:t> to a SELECT SQL query in a </a:t>
            </a:r>
            <a:r>
              <a:rPr lang="it-IT" dirty="0" err="1">
                <a:latin typeface="Times New Roman" panose="02020603050405020304" pitchFamily="18" charset="0"/>
                <a:cs typeface="Times New Roman" panose="02020603050405020304" pitchFamily="18" charset="0"/>
              </a:rPr>
              <a:t>relational</a:t>
            </a:r>
            <a:r>
              <a:rPr lang="it-IT" dirty="0">
                <a:latin typeface="Times New Roman" panose="02020603050405020304" pitchFamily="18" charset="0"/>
                <a:cs typeface="Times New Roman" panose="02020603050405020304" pitchFamily="18" charset="0"/>
              </a:rPr>
              <a:t> database.</a:t>
            </a:r>
          </a:p>
          <a:p>
            <a:r>
              <a:rPr lang="it-IT" dirty="0">
                <a:latin typeface="Times New Roman" panose="02020603050405020304" pitchFamily="18" charset="0"/>
                <a:cs typeface="Times New Roman" panose="02020603050405020304" pitchFamily="18" charset="0"/>
              </a:rPr>
              <a:t>Aggregate() </a:t>
            </a:r>
            <a:r>
              <a:rPr lang="it-IT" dirty="0" err="1">
                <a:latin typeface="Times New Roman" panose="02020603050405020304" pitchFamily="18" charset="0"/>
                <a:cs typeface="Times New Roman" panose="02020603050405020304" pitchFamily="18" charset="0"/>
              </a:rPr>
              <a:t>operations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process</a:t>
            </a:r>
            <a:r>
              <a:rPr lang="it-IT" dirty="0">
                <a:latin typeface="Times New Roman" panose="02020603050405020304" pitchFamily="18" charset="0"/>
                <a:cs typeface="Times New Roman" panose="02020603050405020304" pitchFamily="18" charset="0"/>
              </a:rPr>
              <a:t> multiple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return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computed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results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We</a:t>
            </a:r>
            <a:r>
              <a:rPr lang="it-IT" dirty="0">
                <a:latin typeface="Times New Roman" panose="02020603050405020304" pitchFamily="18" charset="0"/>
                <a:cs typeface="Times New Roman" panose="02020603050405020304" pitchFamily="18" charset="0"/>
              </a:rPr>
              <a:t> can use </a:t>
            </a:r>
            <a:r>
              <a:rPr lang="it-IT" dirty="0" err="1">
                <a:latin typeface="Times New Roman" panose="02020603050405020304" pitchFamily="18" charset="0"/>
                <a:cs typeface="Times New Roman" panose="02020603050405020304" pitchFamily="18" charset="0"/>
              </a:rPr>
              <a:t>them</a:t>
            </a:r>
            <a:r>
              <a:rPr lang="it-IT" dirty="0">
                <a:latin typeface="Times New Roman" panose="02020603050405020304" pitchFamily="18" charset="0"/>
                <a:cs typeface="Times New Roman" panose="02020603050405020304" pitchFamily="18" charset="0"/>
              </a:rPr>
              <a:t> to:</a:t>
            </a:r>
          </a:p>
          <a:p>
            <a:pPr lvl="1"/>
            <a:r>
              <a:rPr lang="it-IT" dirty="0">
                <a:latin typeface="Times New Roman" panose="02020603050405020304" pitchFamily="18" charset="0"/>
                <a:cs typeface="Times New Roman" panose="02020603050405020304" pitchFamily="18" charset="0"/>
              </a:rPr>
              <a:t>Group </a:t>
            </a:r>
            <a:r>
              <a:rPr lang="it-IT" dirty="0" err="1">
                <a:latin typeface="Times New Roman" panose="02020603050405020304" pitchFamily="18" charset="0"/>
                <a:cs typeface="Times New Roman" panose="02020603050405020304" pitchFamily="18" charset="0"/>
              </a:rPr>
              <a:t>values</a:t>
            </a:r>
            <a:r>
              <a:rPr lang="it-IT" dirty="0">
                <a:latin typeface="Times New Roman" panose="02020603050405020304" pitchFamily="18" charset="0"/>
                <a:cs typeface="Times New Roman" panose="02020603050405020304" pitchFamily="18" charset="0"/>
              </a:rPr>
              <a:t> from multiple </a:t>
            </a:r>
            <a:r>
              <a:rPr lang="it-IT" dirty="0" err="1">
                <a:latin typeface="Times New Roman" panose="02020603050405020304" pitchFamily="18" charset="0"/>
                <a:cs typeface="Times New Roman" panose="02020603050405020304" pitchFamily="18" charset="0"/>
              </a:rPr>
              <a:t>documents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together</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Perform</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operations</a:t>
            </a:r>
            <a:r>
              <a:rPr lang="it-IT" dirty="0">
                <a:latin typeface="Times New Roman" panose="02020603050405020304" pitchFamily="18" charset="0"/>
                <a:cs typeface="Times New Roman" panose="02020603050405020304" pitchFamily="18" charset="0"/>
              </a:rPr>
              <a:t> on </a:t>
            </a:r>
            <a:r>
              <a:rPr lang="it-IT" dirty="0" err="1">
                <a:latin typeface="Times New Roman" panose="02020603050405020304" pitchFamily="18" charset="0"/>
                <a:cs typeface="Times New Roman" panose="02020603050405020304" pitchFamily="18" charset="0"/>
              </a:rPr>
              <a:t>grouped</a:t>
            </a:r>
            <a:r>
              <a:rPr lang="it-IT" dirty="0">
                <a:latin typeface="Times New Roman" panose="02020603050405020304" pitchFamily="18" charset="0"/>
                <a:cs typeface="Times New Roman" panose="02020603050405020304" pitchFamily="18" charset="0"/>
              </a:rPr>
              <a:t> data to </a:t>
            </a:r>
            <a:r>
              <a:rPr lang="it-IT" dirty="0" err="1">
                <a:latin typeface="Times New Roman" panose="02020603050405020304" pitchFamily="18" charset="0"/>
                <a:cs typeface="Times New Roman" panose="02020603050405020304" pitchFamily="18" charset="0"/>
              </a:rPr>
              <a:t>return</a:t>
            </a:r>
            <a:r>
              <a:rPr lang="it-IT" dirty="0">
                <a:latin typeface="Times New Roman" panose="02020603050405020304" pitchFamily="18" charset="0"/>
                <a:cs typeface="Times New Roman" panose="02020603050405020304" pitchFamily="18" charset="0"/>
              </a:rPr>
              <a:t> a single </a:t>
            </a:r>
            <a:r>
              <a:rPr lang="it-IT" dirty="0" err="1">
                <a:latin typeface="Times New Roman" panose="02020603050405020304" pitchFamily="18" charset="0"/>
                <a:cs typeface="Times New Roman" panose="02020603050405020304" pitchFamily="18" charset="0"/>
              </a:rPr>
              <a:t>result</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Analyze</a:t>
            </a:r>
            <a:r>
              <a:rPr lang="it-IT" dirty="0">
                <a:latin typeface="Times New Roman" panose="02020603050405020304" pitchFamily="18" charset="0"/>
                <a:cs typeface="Times New Roman" panose="02020603050405020304" pitchFamily="18" charset="0"/>
              </a:rPr>
              <a:t> data </a:t>
            </a:r>
            <a:r>
              <a:rPr lang="it-IT" dirty="0" err="1">
                <a:latin typeface="Times New Roman" panose="02020603050405020304" pitchFamily="18" charset="0"/>
                <a:cs typeface="Times New Roman" panose="02020603050405020304" pitchFamily="18" charset="0"/>
              </a:rPr>
              <a:t>changes</a:t>
            </a:r>
            <a:r>
              <a:rPr lang="it-IT" dirty="0">
                <a:latin typeface="Times New Roman" panose="02020603050405020304" pitchFamily="18" charset="0"/>
                <a:cs typeface="Times New Roman" panose="02020603050405020304" pitchFamily="18" charset="0"/>
              </a:rPr>
              <a:t> over time.</a:t>
            </a:r>
          </a:p>
          <a:p>
            <a:endParaRPr lang="it-I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42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D986481-9ECA-BFCE-9728-DA5207D8A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1D0E03D-46F5-4FD2-6F22-68736974B915}"/>
              </a:ext>
            </a:extLst>
          </p:cNvPr>
          <p:cNvSpPr>
            <a:spLocks noGrp="1"/>
          </p:cNvSpPr>
          <p:nvPr>
            <p:ph type="title"/>
          </p:nvPr>
        </p:nvSpPr>
        <p:spPr>
          <a:xfrm>
            <a:off x="646103" y="381935"/>
            <a:ext cx="5908006" cy="2344840"/>
          </a:xfrm>
        </p:spPr>
        <p:txBody>
          <a:bodyPr anchor="b">
            <a:normAutofit/>
          </a:bodyPr>
          <a:lstStyle/>
          <a:p>
            <a:r>
              <a:rPr lang="it-IT" sz="4700" dirty="0">
                <a:latin typeface="Times New Roman" panose="02020603050405020304" pitchFamily="18" charset="0"/>
                <a:cs typeface="Times New Roman" panose="02020603050405020304" pitchFamily="18" charset="0"/>
              </a:rPr>
              <a:t>Query Language</a:t>
            </a:r>
            <a:br>
              <a:rPr lang="it-IT" sz="4700" dirty="0">
                <a:latin typeface="Times New Roman" panose="02020603050405020304" pitchFamily="18" charset="0"/>
                <a:cs typeface="Times New Roman" panose="02020603050405020304" pitchFamily="18" charset="0"/>
              </a:rPr>
            </a:br>
            <a:r>
              <a:rPr lang="it-IT" sz="2200" dirty="0" err="1">
                <a:latin typeface="Times New Roman" panose="02020603050405020304" pitchFamily="18" charset="0"/>
                <a:cs typeface="Times New Roman" panose="02020603050405020304" pitchFamily="18" charset="0"/>
              </a:rPr>
              <a:t>Logical</a:t>
            </a:r>
            <a:r>
              <a:rPr lang="it-IT" sz="2200" dirty="0">
                <a:latin typeface="Times New Roman" panose="02020603050405020304" pitchFamily="18" charset="0"/>
                <a:cs typeface="Times New Roman" panose="02020603050405020304" pitchFamily="18" charset="0"/>
              </a:rPr>
              <a:t> and </a:t>
            </a:r>
            <a:r>
              <a:rPr lang="it-IT" sz="2200" dirty="0" err="1">
                <a:latin typeface="Times New Roman" panose="02020603050405020304" pitchFamily="18" charset="0"/>
                <a:cs typeface="Times New Roman" panose="02020603050405020304" pitchFamily="18" charset="0"/>
              </a:rPr>
              <a:t>comparison</a:t>
            </a:r>
            <a:r>
              <a:rPr lang="it-IT" sz="2200" dirty="0">
                <a:latin typeface="Times New Roman" panose="02020603050405020304" pitchFamily="18" charset="0"/>
                <a:cs typeface="Times New Roman" panose="02020603050405020304" pitchFamily="18" charset="0"/>
              </a:rPr>
              <a:t> query </a:t>
            </a:r>
            <a:r>
              <a:rPr lang="it-IT" sz="2200" dirty="0" err="1">
                <a:latin typeface="Times New Roman" panose="02020603050405020304" pitchFamily="18" charset="0"/>
                <a:cs typeface="Times New Roman" panose="02020603050405020304" pitchFamily="18" charset="0"/>
              </a:rPr>
              <a:t>operators</a:t>
            </a:r>
            <a:endParaRPr lang="it-IT" sz="2200" dirty="0">
              <a:latin typeface="Times New Roman" panose="02020603050405020304" pitchFamily="18" charset="0"/>
              <a:cs typeface="Times New Roman" panose="02020603050405020304" pitchFamily="18" charset="0"/>
            </a:endParaRPr>
          </a:p>
        </p:txBody>
      </p:sp>
      <p:sp>
        <p:nvSpPr>
          <p:cNvPr id="39" name="Graphic 15">
            <a:extLst>
              <a:ext uri="{FF2B5EF4-FFF2-40B4-BE49-F238E27FC236}">
                <a16:creationId xmlns:a16="http://schemas.microsoft.com/office/drawing/2014/main" id="{BCC48933-F015-F591-288F-9FD477265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41" name="Graphic 14">
            <a:extLst>
              <a:ext uri="{FF2B5EF4-FFF2-40B4-BE49-F238E27FC236}">
                <a16:creationId xmlns:a16="http://schemas.microsoft.com/office/drawing/2014/main" id="{00B4F247-0BBE-53AA-863F-223F3F903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43" name="Graphic 16">
            <a:extLst>
              <a:ext uri="{FF2B5EF4-FFF2-40B4-BE49-F238E27FC236}">
                <a16:creationId xmlns:a16="http://schemas.microsoft.com/office/drawing/2014/main" id="{BE8C5D79-B29C-39C6-1558-C37BCEF65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47" name="Segnaposto contenuto 2">
            <a:extLst>
              <a:ext uri="{FF2B5EF4-FFF2-40B4-BE49-F238E27FC236}">
                <a16:creationId xmlns:a16="http://schemas.microsoft.com/office/drawing/2014/main" id="{37D98F83-E6BA-AE03-45B9-3C35F0428C7A}"/>
              </a:ext>
            </a:extLst>
          </p:cNvPr>
          <p:cNvGraphicFramePr>
            <a:graphicFrameLocks noGrp="1"/>
          </p:cNvGraphicFramePr>
          <p:nvPr>
            <p:ph idx="1"/>
            <p:extLst>
              <p:ext uri="{D42A27DB-BD31-4B8C-83A1-F6EECF244321}">
                <p14:modId xmlns:p14="http://schemas.microsoft.com/office/powerpoint/2010/main" val="2410356108"/>
              </p:ext>
            </p:extLst>
          </p:nvPr>
        </p:nvGraphicFramePr>
        <p:xfrm>
          <a:off x="646103" y="3096039"/>
          <a:ext cx="5908007" cy="2888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5" name="Straight Connector 44">
            <a:extLst>
              <a:ext uri="{FF2B5EF4-FFF2-40B4-BE49-F238E27FC236}">
                <a16:creationId xmlns:a16="http://schemas.microsoft.com/office/drawing/2014/main" id="{D60B9982-C30A-A245-87F3-02A5B7FB2F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 name="Tabella 3">
            <a:extLst>
              <a:ext uri="{FF2B5EF4-FFF2-40B4-BE49-F238E27FC236}">
                <a16:creationId xmlns:a16="http://schemas.microsoft.com/office/drawing/2014/main" id="{79730759-F389-1ABA-8F57-ECDC9418E490}"/>
              </a:ext>
            </a:extLst>
          </p:cNvPr>
          <p:cNvGraphicFramePr>
            <a:graphicFrameLocks noGrp="1"/>
          </p:cNvGraphicFramePr>
          <p:nvPr>
            <p:extLst>
              <p:ext uri="{D42A27DB-BD31-4B8C-83A1-F6EECF244321}">
                <p14:modId xmlns:p14="http://schemas.microsoft.com/office/powerpoint/2010/main" val="4183330640"/>
              </p:ext>
            </p:extLst>
          </p:nvPr>
        </p:nvGraphicFramePr>
        <p:xfrm>
          <a:off x="7200212" y="904439"/>
          <a:ext cx="4009704" cy="4557726"/>
        </p:xfrm>
        <a:graphic>
          <a:graphicData uri="http://schemas.openxmlformats.org/drawingml/2006/table">
            <a:tbl>
              <a:tblPr firstRow="1" bandRow="1">
                <a:tableStyleId>{5C22544A-7EE6-4342-B048-85BDC9FD1C3A}</a:tableStyleId>
              </a:tblPr>
              <a:tblGrid>
                <a:gridCol w="804378">
                  <a:extLst>
                    <a:ext uri="{9D8B030D-6E8A-4147-A177-3AD203B41FA5}">
                      <a16:colId xmlns:a16="http://schemas.microsoft.com/office/drawing/2014/main" val="2254359960"/>
                    </a:ext>
                  </a:extLst>
                </a:gridCol>
                <a:gridCol w="3205326">
                  <a:extLst>
                    <a:ext uri="{9D8B030D-6E8A-4147-A177-3AD203B41FA5}">
                      <a16:colId xmlns:a16="http://schemas.microsoft.com/office/drawing/2014/main" val="3680002456"/>
                    </a:ext>
                  </a:extLst>
                </a:gridCol>
              </a:tblGrid>
              <a:tr h="506414">
                <a:tc>
                  <a:txBody>
                    <a:bodyPr/>
                    <a:lstStyle/>
                    <a:p>
                      <a:r>
                        <a:rPr lang="it-IT" sz="1400" b="0">
                          <a:solidFill>
                            <a:schemeClr val="tx1"/>
                          </a:solidFill>
                          <a:latin typeface="Times New Roman" panose="02020603050405020304" pitchFamily="18" charset="0"/>
                          <a:cs typeface="Times New Roman" panose="02020603050405020304" pitchFamily="18" charset="0"/>
                        </a:rPr>
                        <a:t>$and</a:t>
                      </a:r>
                    </a:p>
                  </a:txBody>
                  <a:tcPr marL="66393" marR="66393" marT="33197" marB="33197">
                    <a:solidFill>
                      <a:schemeClr val="accent1">
                        <a:lumMod val="20000"/>
                        <a:lumOff val="80000"/>
                      </a:schemeClr>
                    </a:solidFill>
                  </a:tcPr>
                </a:tc>
                <a:tc>
                  <a:txBody>
                    <a:bodyPr/>
                    <a:lstStyle/>
                    <a:p>
                      <a:r>
                        <a:rPr lang="it-IT" sz="1400" b="0" err="1">
                          <a:solidFill>
                            <a:schemeClr val="tx1"/>
                          </a:solidFill>
                          <a:latin typeface="Times New Roman" panose="02020603050405020304" pitchFamily="18" charset="0"/>
                          <a:cs typeface="Times New Roman" panose="02020603050405020304" pitchFamily="18" charset="0"/>
                        </a:rPr>
                        <a:t>Returns</a:t>
                      </a:r>
                      <a:r>
                        <a:rPr lang="it-IT" sz="1400" b="0">
                          <a:solidFill>
                            <a:schemeClr val="tx1"/>
                          </a:solidFill>
                          <a:latin typeface="Times New Roman" panose="02020603050405020304" pitchFamily="18" charset="0"/>
                          <a:cs typeface="Times New Roman" panose="02020603050405020304" pitchFamily="18" charset="0"/>
                        </a:rPr>
                        <a:t> </a:t>
                      </a:r>
                      <a:r>
                        <a:rPr lang="it-IT" sz="1400" b="0" err="1">
                          <a:solidFill>
                            <a:schemeClr val="tx1"/>
                          </a:solidFill>
                          <a:latin typeface="Times New Roman" panose="02020603050405020304" pitchFamily="18" charset="0"/>
                          <a:cs typeface="Times New Roman" panose="02020603050405020304" pitchFamily="18" charset="0"/>
                        </a:rPr>
                        <a:t>all</a:t>
                      </a:r>
                      <a:r>
                        <a:rPr lang="it-IT" sz="1400" b="0">
                          <a:solidFill>
                            <a:schemeClr val="tx1"/>
                          </a:solidFill>
                          <a:latin typeface="Times New Roman" panose="02020603050405020304" pitchFamily="18" charset="0"/>
                          <a:cs typeface="Times New Roman" panose="02020603050405020304" pitchFamily="18" charset="0"/>
                        </a:rPr>
                        <a:t> </a:t>
                      </a:r>
                      <a:r>
                        <a:rPr lang="it-IT" sz="1400" b="0" err="1">
                          <a:solidFill>
                            <a:schemeClr val="tx1"/>
                          </a:solidFill>
                          <a:latin typeface="Times New Roman" panose="02020603050405020304" pitchFamily="18" charset="0"/>
                          <a:cs typeface="Times New Roman" panose="02020603050405020304" pitchFamily="18" charset="0"/>
                        </a:rPr>
                        <a:t>documents</a:t>
                      </a:r>
                      <a:r>
                        <a:rPr lang="it-IT" sz="1400" b="0">
                          <a:solidFill>
                            <a:schemeClr val="tx1"/>
                          </a:solidFill>
                          <a:latin typeface="Times New Roman" panose="02020603050405020304" pitchFamily="18" charset="0"/>
                          <a:cs typeface="Times New Roman" panose="02020603050405020304" pitchFamily="18" charset="0"/>
                        </a:rPr>
                        <a:t> </a:t>
                      </a:r>
                      <a:r>
                        <a:rPr lang="it-IT" sz="1400" b="0" err="1">
                          <a:solidFill>
                            <a:schemeClr val="tx1"/>
                          </a:solidFill>
                          <a:latin typeface="Times New Roman" panose="02020603050405020304" pitchFamily="18" charset="0"/>
                          <a:cs typeface="Times New Roman" panose="02020603050405020304" pitchFamily="18" charset="0"/>
                        </a:rPr>
                        <a:t>that</a:t>
                      </a:r>
                      <a:r>
                        <a:rPr lang="it-IT" sz="1400" b="0">
                          <a:solidFill>
                            <a:schemeClr val="tx1"/>
                          </a:solidFill>
                          <a:latin typeface="Times New Roman" panose="02020603050405020304" pitchFamily="18" charset="0"/>
                          <a:cs typeface="Times New Roman" panose="02020603050405020304" pitchFamily="18" charset="0"/>
                        </a:rPr>
                        <a:t> match the </a:t>
                      </a:r>
                      <a:r>
                        <a:rPr lang="it-IT" sz="1400" b="0" err="1">
                          <a:solidFill>
                            <a:schemeClr val="tx1"/>
                          </a:solidFill>
                          <a:latin typeface="Times New Roman" panose="02020603050405020304" pitchFamily="18" charset="0"/>
                          <a:cs typeface="Times New Roman" panose="02020603050405020304" pitchFamily="18" charset="0"/>
                        </a:rPr>
                        <a:t>conditions</a:t>
                      </a:r>
                      <a:r>
                        <a:rPr lang="it-IT" sz="1400" b="0">
                          <a:solidFill>
                            <a:schemeClr val="tx1"/>
                          </a:solidFill>
                          <a:latin typeface="Times New Roman" panose="02020603050405020304" pitchFamily="18" charset="0"/>
                          <a:cs typeface="Times New Roman" panose="02020603050405020304" pitchFamily="18" charset="0"/>
                        </a:rPr>
                        <a:t> of </a:t>
                      </a:r>
                      <a:r>
                        <a:rPr lang="it-IT" sz="1400" b="0" err="1">
                          <a:solidFill>
                            <a:schemeClr val="tx1"/>
                          </a:solidFill>
                          <a:latin typeface="Times New Roman" panose="02020603050405020304" pitchFamily="18" charset="0"/>
                          <a:cs typeface="Times New Roman" panose="02020603050405020304" pitchFamily="18" charset="0"/>
                        </a:rPr>
                        <a:t>both</a:t>
                      </a:r>
                      <a:r>
                        <a:rPr lang="it-IT" sz="1400" b="0">
                          <a:solidFill>
                            <a:schemeClr val="tx1"/>
                          </a:solidFill>
                          <a:latin typeface="Times New Roman" panose="02020603050405020304" pitchFamily="18" charset="0"/>
                          <a:cs typeface="Times New Roman" panose="02020603050405020304" pitchFamily="18" charset="0"/>
                        </a:rPr>
                        <a:t> </a:t>
                      </a:r>
                      <a:r>
                        <a:rPr lang="it-IT" sz="1400" b="0" err="1">
                          <a:solidFill>
                            <a:schemeClr val="tx1"/>
                          </a:solidFill>
                          <a:latin typeface="Times New Roman" panose="02020603050405020304" pitchFamily="18" charset="0"/>
                          <a:cs typeface="Times New Roman" panose="02020603050405020304" pitchFamily="18" charset="0"/>
                        </a:rPr>
                        <a:t>clauses</a:t>
                      </a:r>
                      <a:endParaRPr lang="it-IT" sz="1400" b="0">
                        <a:solidFill>
                          <a:schemeClr val="tx1"/>
                        </a:solidFill>
                        <a:latin typeface="Times New Roman" panose="02020603050405020304" pitchFamily="18" charset="0"/>
                        <a:cs typeface="Times New Roman" panose="02020603050405020304" pitchFamily="18" charset="0"/>
                      </a:endParaRPr>
                    </a:p>
                  </a:txBody>
                  <a:tcPr marL="66393" marR="66393" marT="33197" marB="33197">
                    <a:solidFill>
                      <a:schemeClr val="accent1">
                        <a:lumMod val="20000"/>
                        <a:lumOff val="80000"/>
                      </a:schemeClr>
                    </a:solidFill>
                  </a:tcPr>
                </a:tc>
                <a:extLst>
                  <a:ext uri="{0D108BD9-81ED-4DB2-BD59-A6C34878D82A}">
                    <a16:rowId xmlns:a16="http://schemas.microsoft.com/office/drawing/2014/main" val="4142040991"/>
                  </a:ext>
                </a:extLst>
              </a:tr>
              <a:tr h="506414">
                <a:tc>
                  <a:txBody>
                    <a:bodyPr/>
                    <a:lstStyle/>
                    <a:p>
                      <a:r>
                        <a:rPr lang="it-IT" sz="1400">
                          <a:latin typeface="Times New Roman" panose="02020603050405020304" pitchFamily="18" charset="0"/>
                          <a:cs typeface="Times New Roman" panose="02020603050405020304" pitchFamily="18" charset="0"/>
                        </a:rPr>
                        <a:t>$</a:t>
                      </a:r>
                      <a:r>
                        <a:rPr lang="it-IT" sz="1400" err="1">
                          <a:latin typeface="Times New Roman" panose="02020603050405020304" pitchFamily="18" charset="0"/>
                          <a:cs typeface="Times New Roman" panose="02020603050405020304" pitchFamily="18" charset="0"/>
                        </a:rPr>
                        <a:t>nor</a:t>
                      </a:r>
                      <a:endParaRPr lang="it-IT" sz="1400">
                        <a:latin typeface="Times New Roman" panose="02020603050405020304" pitchFamily="18" charset="0"/>
                        <a:cs typeface="Times New Roman" panose="02020603050405020304" pitchFamily="18" charset="0"/>
                      </a:endParaRPr>
                    </a:p>
                  </a:txBody>
                  <a:tcPr marL="66393" marR="66393" marT="33197" marB="33197"/>
                </a:tc>
                <a:tc>
                  <a:txBody>
                    <a:bodyPr/>
                    <a:lstStyle/>
                    <a:p>
                      <a:r>
                        <a:rPr lang="it-IT" sz="1400" dirty="0" err="1">
                          <a:latin typeface="Times New Roman" panose="02020603050405020304" pitchFamily="18" charset="0"/>
                          <a:cs typeface="Times New Roman" panose="02020603050405020304" pitchFamily="18" charset="0"/>
                        </a:rPr>
                        <a:t>Returns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all</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documents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that</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fail</a:t>
                      </a:r>
                      <a:r>
                        <a:rPr lang="it-IT" sz="1400" dirty="0">
                          <a:latin typeface="Times New Roman" panose="02020603050405020304" pitchFamily="18" charset="0"/>
                          <a:cs typeface="Times New Roman" panose="02020603050405020304" pitchFamily="18" charset="0"/>
                        </a:rPr>
                        <a:t> to match </a:t>
                      </a:r>
                      <a:r>
                        <a:rPr lang="it-IT" sz="1400" dirty="0" err="1">
                          <a:latin typeface="Times New Roman" panose="02020603050405020304" pitchFamily="18" charset="0"/>
                          <a:cs typeface="Times New Roman" panose="02020603050405020304" pitchFamily="18" charset="0"/>
                        </a:rPr>
                        <a:t>both</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clauses</a:t>
                      </a:r>
                      <a:endParaRPr lang="it-IT" sz="1400" dirty="0">
                        <a:latin typeface="Times New Roman" panose="02020603050405020304" pitchFamily="18" charset="0"/>
                        <a:cs typeface="Times New Roman" panose="02020603050405020304" pitchFamily="18" charset="0"/>
                      </a:endParaRPr>
                    </a:p>
                  </a:txBody>
                  <a:tcPr marL="66393" marR="66393" marT="33197" marB="33197"/>
                </a:tc>
                <a:extLst>
                  <a:ext uri="{0D108BD9-81ED-4DB2-BD59-A6C34878D82A}">
                    <a16:rowId xmlns:a16="http://schemas.microsoft.com/office/drawing/2014/main" val="3314627620"/>
                  </a:ext>
                </a:extLst>
              </a:tr>
              <a:tr h="506414">
                <a:tc>
                  <a:txBody>
                    <a:bodyPr/>
                    <a:lstStyle/>
                    <a:p>
                      <a:r>
                        <a:rPr lang="it-IT" sz="1400" dirty="0">
                          <a:latin typeface="Times New Roman" panose="02020603050405020304" pitchFamily="18" charset="0"/>
                          <a:cs typeface="Times New Roman" panose="02020603050405020304" pitchFamily="18" charset="0"/>
                        </a:rPr>
                        <a:t>$or</a:t>
                      </a:r>
                    </a:p>
                  </a:txBody>
                  <a:tcPr marL="66393" marR="66393" marT="33197" marB="33197"/>
                </a:tc>
                <a:tc>
                  <a:txBody>
                    <a:bodyPr/>
                    <a:lstStyle/>
                    <a:p>
                      <a:r>
                        <a:rPr lang="it-IT" sz="1400" dirty="0" err="1">
                          <a:latin typeface="Times New Roman" panose="02020603050405020304" pitchFamily="18" charset="0"/>
                          <a:cs typeface="Times New Roman" panose="02020603050405020304" pitchFamily="18" charset="0"/>
                        </a:rPr>
                        <a:t>Returns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all</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documents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that</a:t>
                      </a:r>
                      <a:r>
                        <a:rPr lang="it-IT" sz="1400" dirty="0">
                          <a:latin typeface="Times New Roman" panose="02020603050405020304" pitchFamily="18" charset="0"/>
                          <a:cs typeface="Times New Roman" panose="02020603050405020304" pitchFamily="18" charset="0"/>
                        </a:rPr>
                        <a:t> match the </a:t>
                      </a:r>
                      <a:r>
                        <a:rPr lang="it-IT" sz="1400" dirty="0" err="1">
                          <a:latin typeface="Times New Roman" panose="02020603050405020304" pitchFamily="18" charset="0"/>
                          <a:cs typeface="Times New Roman" panose="02020603050405020304" pitchFamily="18" charset="0"/>
                        </a:rPr>
                        <a:t>conditions</a:t>
                      </a:r>
                      <a:r>
                        <a:rPr lang="it-IT" sz="1400" dirty="0">
                          <a:latin typeface="Times New Roman" panose="02020603050405020304" pitchFamily="18" charset="0"/>
                          <a:cs typeface="Times New Roman" panose="02020603050405020304" pitchFamily="18" charset="0"/>
                        </a:rPr>
                        <a:t> of </a:t>
                      </a:r>
                      <a:r>
                        <a:rPr lang="it-IT" sz="1400" dirty="0" err="1">
                          <a:latin typeface="Times New Roman" panose="02020603050405020304" pitchFamily="18" charset="0"/>
                          <a:cs typeface="Times New Roman" panose="02020603050405020304" pitchFamily="18" charset="0"/>
                        </a:rPr>
                        <a:t>either</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clause</a:t>
                      </a:r>
                      <a:endParaRPr lang="it-IT" sz="1400" dirty="0">
                        <a:latin typeface="Times New Roman" panose="02020603050405020304" pitchFamily="18" charset="0"/>
                        <a:cs typeface="Times New Roman" panose="02020603050405020304" pitchFamily="18" charset="0"/>
                      </a:endParaRPr>
                    </a:p>
                  </a:txBody>
                  <a:tcPr marL="66393" marR="66393" marT="33197" marB="33197"/>
                </a:tc>
                <a:extLst>
                  <a:ext uri="{0D108BD9-81ED-4DB2-BD59-A6C34878D82A}">
                    <a16:rowId xmlns:a16="http://schemas.microsoft.com/office/drawing/2014/main" val="1229713568"/>
                  </a:ext>
                </a:extLst>
              </a:tr>
              <a:tr h="506414">
                <a:tc>
                  <a:txBody>
                    <a:bodyPr/>
                    <a:lstStyle/>
                    <a:p>
                      <a:r>
                        <a:rPr lang="it-IT" sz="1400">
                          <a:latin typeface="Times New Roman" panose="02020603050405020304" pitchFamily="18" charset="0"/>
                          <a:cs typeface="Times New Roman" panose="02020603050405020304" pitchFamily="18" charset="0"/>
                        </a:rPr>
                        <a:t>$</a:t>
                      </a:r>
                      <a:r>
                        <a:rPr lang="it-IT" sz="1400" err="1">
                          <a:latin typeface="Times New Roman" panose="02020603050405020304" pitchFamily="18" charset="0"/>
                          <a:cs typeface="Times New Roman" panose="02020603050405020304" pitchFamily="18" charset="0"/>
                        </a:rPr>
                        <a:t>not</a:t>
                      </a:r>
                      <a:endParaRPr lang="it-IT" sz="1400">
                        <a:latin typeface="Times New Roman" panose="02020603050405020304" pitchFamily="18" charset="0"/>
                        <a:cs typeface="Times New Roman" panose="02020603050405020304" pitchFamily="18" charset="0"/>
                      </a:endParaRPr>
                    </a:p>
                  </a:txBody>
                  <a:tcPr marL="66393" marR="66393" marT="33197" marB="33197"/>
                </a:tc>
                <a:tc>
                  <a:txBody>
                    <a:bodyPr/>
                    <a:lstStyle/>
                    <a:p>
                      <a:r>
                        <a:rPr lang="it-IT" sz="1400" dirty="0" err="1">
                          <a:latin typeface="Times New Roman" panose="02020603050405020304" pitchFamily="18" charset="0"/>
                          <a:cs typeface="Times New Roman" panose="02020603050405020304" pitchFamily="18" charset="0"/>
                        </a:rPr>
                        <a:t>Returns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documents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that</a:t>
                      </a:r>
                      <a:r>
                        <a:rPr lang="it-IT" sz="1400" dirty="0">
                          <a:latin typeface="Times New Roman" panose="02020603050405020304" pitchFamily="18" charset="0"/>
                          <a:cs typeface="Times New Roman" panose="02020603050405020304" pitchFamily="18" charset="0"/>
                        </a:rPr>
                        <a:t> do </a:t>
                      </a:r>
                      <a:r>
                        <a:rPr lang="it-IT" sz="1400" dirty="0" err="1">
                          <a:latin typeface="Times New Roman" panose="02020603050405020304" pitchFamily="18" charset="0"/>
                          <a:cs typeface="Times New Roman" panose="02020603050405020304" pitchFamily="18" charset="0"/>
                        </a:rPr>
                        <a:t>not</a:t>
                      </a:r>
                      <a:r>
                        <a:rPr lang="it-IT" sz="1400" dirty="0">
                          <a:latin typeface="Times New Roman" panose="02020603050405020304" pitchFamily="18" charset="0"/>
                          <a:cs typeface="Times New Roman" panose="02020603050405020304" pitchFamily="18" charset="0"/>
                        </a:rPr>
                        <a:t> match the query </a:t>
                      </a:r>
                      <a:r>
                        <a:rPr lang="it-IT" sz="1400" dirty="0" err="1">
                          <a:latin typeface="Times New Roman" panose="02020603050405020304" pitchFamily="18" charset="0"/>
                          <a:cs typeface="Times New Roman" panose="02020603050405020304" pitchFamily="18" charset="0"/>
                        </a:rPr>
                        <a:t>expression</a:t>
                      </a:r>
                      <a:endParaRPr lang="it-IT" sz="1400" dirty="0">
                        <a:latin typeface="Times New Roman" panose="02020603050405020304" pitchFamily="18" charset="0"/>
                        <a:cs typeface="Times New Roman" panose="02020603050405020304" pitchFamily="18" charset="0"/>
                      </a:endParaRPr>
                    </a:p>
                  </a:txBody>
                  <a:tcPr marL="66393" marR="66393" marT="33197" marB="33197"/>
                </a:tc>
                <a:extLst>
                  <a:ext uri="{0D108BD9-81ED-4DB2-BD59-A6C34878D82A}">
                    <a16:rowId xmlns:a16="http://schemas.microsoft.com/office/drawing/2014/main" val="2242675027"/>
                  </a:ext>
                </a:extLst>
              </a:tr>
              <a:tr h="506414">
                <a:tc>
                  <a:txBody>
                    <a:bodyPr/>
                    <a:lstStyle/>
                    <a:p>
                      <a:r>
                        <a:rPr lang="it-IT" sz="1400">
                          <a:latin typeface="Times New Roman" panose="02020603050405020304" pitchFamily="18" charset="0"/>
                          <a:cs typeface="Times New Roman" panose="02020603050405020304" pitchFamily="18" charset="0"/>
                        </a:rPr>
                        <a:t>$</a:t>
                      </a:r>
                      <a:r>
                        <a:rPr lang="it-IT" sz="1400" err="1">
                          <a:latin typeface="Times New Roman" panose="02020603050405020304" pitchFamily="18" charset="0"/>
                          <a:cs typeface="Times New Roman" panose="02020603050405020304" pitchFamily="18" charset="0"/>
                        </a:rPr>
                        <a:t>gt</a:t>
                      </a:r>
                      <a:r>
                        <a:rPr lang="it-IT" sz="1400">
                          <a:latin typeface="Times New Roman" panose="02020603050405020304" pitchFamily="18" charset="0"/>
                          <a:cs typeface="Times New Roman" panose="02020603050405020304" pitchFamily="18" charset="0"/>
                        </a:rPr>
                        <a:t>-$</a:t>
                      </a:r>
                      <a:r>
                        <a:rPr lang="it-IT" sz="1400" err="1">
                          <a:latin typeface="Times New Roman" panose="02020603050405020304" pitchFamily="18" charset="0"/>
                          <a:cs typeface="Times New Roman" panose="02020603050405020304" pitchFamily="18" charset="0"/>
                        </a:rPr>
                        <a:t>gte</a:t>
                      </a:r>
                      <a:endParaRPr lang="it-IT" sz="1400">
                        <a:latin typeface="Times New Roman" panose="02020603050405020304" pitchFamily="18" charset="0"/>
                        <a:cs typeface="Times New Roman" panose="02020603050405020304" pitchFamily="18" charset="0"/>
                      </a:endParaRPr>
                    </a:p>
                  </a:txBody>
                  <a:tcPr marL="66393" marR="66393" marT="33197" marB="33197"/>
                </a:tc>
                <a:tc>
                  <a:txBody>
                    <a:bodyPr/>
                    <a:lstStyle/>
                    <a:p>
                      <a:r>
                        <a:rPr lang="it-IT" sz="1400" dirty="0">
                          <a:latin typeface="Times New Roman" panose="02020603050405020304" pitchFamily="18" charset="0"/>
                          <a:cs typeface="Times New Roman" panose="02020603050405020304" pitchFamily="18" charset="0"/>
                        </a:rPr>
                        <a:t>Matches </a:t>
                      </a:r>
                      <a:r>
                        <a:rPr lang="it-IT" sz="1400" dirty="0" err="1">
                          <a:latin typeface="Times New Roman" panose="02020603050405020304" pitchFamily="18" charset="0"/>
                          <a:cs typeface="Times New Roman" panose="02020603050405020304" pitchFamily="18" charset="0"/>
                        </a:rPr>
                        <a:t>values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that</a:t>
                      </a:r>
                      <a:r>
                        <a:rPr lang="it-IT" sz="1400" dirty="0">
                          <a:latin typeface="Times New Roman" panose="02020603050405020304" pitchFamily="18" charset="0"/>
                          <a:cs typeface="Times New Roman" panose="02020603050405020304" pitchFamily="18" charset="0"/>
                        </a:rPr>
                        <a:t> are </a:t>
                      </a:r>
                      <a:r>
                        <a:rPr lang="it-IT" sz="1400" dirty="0" err="1">
                          <a:latin typeface="Times New Roman" panose="02020603050405020304" pitchFamily="18" charset="0"/>
                          <a:cs typeface="Times New Roman" panose="02020603050405020304" pitchFamily="18" charset="0"/>
                        </a:rPr>
                        <a:t>greater</a:t>
                      </a:r>
                      <a:r>
                        <a:rPr lang="it-IT" sz="1400" dirty="0">
                          <a:latin typeface="Times New Roman" panose="02020603050405020304" pitchFamily="18" charset="0"/>
                          <a:cs typeface="Times New Roman" panose="02020603050405020304" pitchFamily="18" charset="0"/>
                        </a:rPr>
                        <a:t> (or </a:t>
                      </a:r>
                      <a:r>
                        <a:rPr lang="it-IT" sz="1400" dirty="0" err="1">
                          <a:latin typeface="Times New Roman" panose="02020603050405020304" pitchFamily="18" charset="0"/>
                          <a:cs typeface="Times New Roman" panose="02020603050405020304" pitchFamily="18" charset="0"/>
                        </a:rPr>
                        <a:t>equal</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than</a:t>
                      </a:r>
                      <a:r>
                        <a:rPr lang="it-IT" sz="1400" dirty="0">
                          <a:latin typeface="Times New Roman" panose="02020603050405020304" pitchFamily="18" charset="0"/>
                          <a:cs typeface="Times New Roman" panose="02020603050405020304" pitchFamily="18" charset="0"/>
                        </a:rPr>
                        <a:t> a </a:t>
                      </a:r>
                      <a:r>
                        <a:rPr lang="it-IT" sz="1400" dirty="0" err="1">
                          <a:latin typeface="Times New Roman" panose="02020603050405020304" pitchFamily="18" charset="0"/>
                          <a:cs typeface="Times New Roman" panose="02020603050405020304" pitchFamily="18" charset="0"/>
                        </a:rPr>
                        <a:t>specified</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value</a:t>
                      </a:r>
                      <a:endParaRPr lang="it-IT" sz="1400" dirty="0">
                        <a:latin typeface="Times New Roman" panose="02020603050405020304" pitchFamily="18" charset="0"/>
                        <a:cs typeface="Times New Roman" panose="02020603050405020304" pitchFamily="18" charset="0"/>
                      </a:endParaRPr>
                    </a:p>
                  </a:txBody>
                  <a:tcPr marL="66393" marR="66393" marT="33197" marB="33197"/>
                </a:tc>
                <a:extLst>
                  <a:ext uri="{0D108BD9-81ED-4DB2-BD59-A6C34878D82A}">
                    <a16:rowId xmlns:a16="http://schemas.microsoft.com/office/drawing/2014/main" val="4180571864"/>
                  </a:ext>
                </a:extLst>
              </a:tr>
              <a:tr h="506414">
                <a:tc>
                  <a:txBody>
                    <a:bodyPr/>
                    <a:lstStyle/>
                    <a:p>
                      <a:r>
                        <a:rPr lang="it-IT" sz="1400">
                          <a:latin typeface="Times New Roman" panose="02020603050405020304" pitchFamily="18" charset="0"/>
                          <a:cs typeface="Times New Roman" panose="02020603050405020304" pitchFamily="18" charset="0"/>
                        </a:rPr>
                        <a:t>$lt-$</a:t>
                      </a:r>
                      <a:r>
                        <a:rPr lang="it-IT" sz="1400" err="1">
                          <a:latin typeface="Times New Roman" panose="02020603050405020304" pitchFamily="18" charset="0"/>
                          <a:cs typeface="Times New Roman" panose="02020603050405020304" pitchFamily="18" charset="0"/>
                        </a:rPr>
                        <a:t>lte</a:t>
                      </a:r>
                      <a:endParaRPr lang="it-IT" sz="1400">
                        <a:latin typeface="Times New Roman" panose="02020603050405020304" pitchFamily="18" charset="0"/>
                        <a:cs typeface="Times New Roman" panose="02020603050405020304" pitchFamily="18" charset="0"/>
                      </a:endParaRPr>
                    </a:p>
                  </a:txBody>
                  <a:tcPr marL="66393" marR="66393" marT="33197" marB="33197"/>
                </a:tc>
                <a:tc>
                  <a:txBody>
                    <a:bodyPr/>
                    <a:lstStyle/>
                    <a:p>
                      <a:r>
                        <a:rPr lang="it-IT" sz="1400">
                          <a:latin typeface="Times New Roman" panose="02020603050405020304" pitchFamily="18" charset="0"/>
                          <a:cs typeface="Times New Roman" panose="02020603050405020304" pitchFamily="18" charset="0"/>
                        </a:rPr>
                        <a:t>Matches </a:t>
                      </a:r>
                      <a:r>
                        <a:rPr lang="it-IT" sz="1400" err="1">
                          <a:latin typeface="Times New Roman" panose="02020603050405020304" pitchFamily="18" charset="0"/>
                          <a:cs typeface="Times New Roman" panose="02020603050405020304" pitchFamily="18" charset="0"/>
                        </a:rPr>
                        <a:t>values</a:t>
                      </a:r>
                      <a:r>
                        <a:rPr lang="it-IT" sz="1400">
                          <a:latin typeface="Times New Roman" panose="02020603050405020304" pitchFamily="18" charset="0"/>
                          <a:cs typeface="Times New Roman" panose="02020603050405020304" pitchFamily="18" charset="0"/>
                        </a:rPr>
                        <a:t> </a:t>
                      </a:r>
                      <a:r>
                        <a:rPr lang="it-IT" sz="1400" err="1">
                          <a:latin typeface="Times New Roman" panose="02020603050405020304" pitchFamily="18" charset="0"/>
                          <a:cs typeface="Times New Roman" panose="02020603050405020304" pitchFamily="18" charset="0"/>
                        </a:rPr>
                        <a:t>that</a:t>
                      </a:r>
                      <a:r>
                        <a:rPr lang="it-IT" sz="1400">
                          <a:latin typeface="Times New Roman" panose="02020603050405020304" pitchFamily="18" charset="0"/>
                          <a:cs typeface="Times New Roman" panose="02020603050405020304" pitchFamily="18" charset="0"/>
                        </a:rPr>
                        <a:t> are </a:t>
                      </a:r>
                      <a:r>
                        <a:rPr lang="it-IT" sz="1400" err="1">
                          <a:latin typeface="Times New Roman" panose="02020603050405020304" pitchFamily="18" charset="0"/>
                          <a:cs typeface="Times New Roman" panose="02020603050405020304" pitchFamily="18" charset="0"/>
                        </a:rPr>
                        <a:t>less</a:t>
                      </a:r>
                      <a:r>
                        <a:rPr lang="it-IT" sz="1400">
                          <a:latin typeface="Times New Roman" panose="02020603050405020304" pitchFamily="18" charset="0"/>
                          <a:cs typeface="Times New Roman" panose="02020603050405020304" pitchFamily="18" charset="0"/>
                        </a:rPr>
                        <a:t> (or </a:t>
                      </a:r>
                      <a:r>
                        <a:rPr lang="it-IT" sz="1400" err="1">
                          <a:latin typeface="Times New Roman" panose="02020603050405020304" pitchFamily="18" charset="0"/>
                          <a:cs typeface="Times New Roman" panose="02020603050405020304" pitchFamily="18" charset="0"/>
                        </a:rPr>
                        <a:t>equal</a:t>
                      </a:r>
                      <a:r>
                        <a:rPr lang="it-IT" sz="1400">
                          <a:latin typeface="Times New Roman" panose="02020603050405020304" pitchFamily="18" charset="0"/>
                          <a:cs typeface="Times New Roman" panose="02020603050405020304" pitchFamily="18" charset="0"/>
                        </a:rPr>
                        <a:t>) </a:t>
                      </a:r>
                      <a:r>
                        <a:rPr lang="it-IT" sz="1400" err="1">
                          <a:latin typeface="Times New Roman" panose="02020603050405020304" pitchFamily="18" charset="0"/>
                          <a:cs typeface="Times New Roman" panose="02020603050405020304" pitchFamily="18" charset="0"/>
                        </a:rPr>
                        <a:t>than</a:t>
                      </a:r>
                      <a:r>
                        <a:rPr lang="it-IT" sz="1400">
                          <a:latin typeface="Times New Roman" panose="02020603050405020304" pitchFamily="18" charset="0"/>
                          <a:cs typeface="Times New Roman" panose="02020603050405020304" pitchFamily="18" charset="0"/>
                        </a:rPr>
                        <a:t> a </a:t>
                      </a:r>
                      <a:r>
                        <a:rPr lang="it-IT" sz="1400" err="1">
                          <a:latin typeface="Times New Roman" panose="02020603050405020304" pitchFamily="18" charset="0"/>
                          <a:cs typeface="Times New Roman" panose="02020603050405020304" pitchFamily="18" charset="0"/>
                        </a:rPr>
                        <a:t>specified</a:t>
                      </a:r>
                      <a:r>
                        <a:rPr lang="it-IT" sz="1400">
                          <a:latin typeface="Times New Roman" panose="02020603050405020304" pitchFamily="18" charset="0"/>
                          <a:cs typeface="Times New Roman" panose="02020603050405020304" pitchFamily="18" charset="0"/>
                        </a:rPr>
                        <a:t> </a:t>
                      </a:r>
                      <a:r>
                        <a:rPr lang="it-IT" sz="1400" err="1">
                          <a:latin typeface="Times New Roman" panose="02020603050405020304" pitchFamily="18" charset="0"/>
                          <a:cs typeface="Times New Roman" panose="02020603050405020304" pitchFamily="18" charset="0"/>
                        </a:rPr>
                        <a:t>value</a:t>
                      </a:r>
                      <a:endParaRPr lang="it-IT" sz="1400">
                        <a:latin typeface="Times New Roman" panose="02020603050405020304" pitchFamily="18" charset="0"/>
                        <a:cs typeface="Times New Roman" panose="02020603050405020304" pitchFamily="18" charset="0"/>
                      </a:endParaRPr>
                    </a:p>
                  </a:txBody>
                  <a:tcPr marL="66393" marR="66393" marT="33197" marB="33197"/>
                </a:tc>
                <a:extLst>
                  <a:ext uri="{0D108BD9-81ED-4DB2-BD59-A6C34878D82A}">
                    <a16:rowId xmlns:a16="http://schemas.microsoft.com/office/drawing/2014/main" val="2670705313"/>
                  </a:ext>
                </a:extLst>
              </a:tr>
              <a:tr h="506414">
                <a:tc>
                  <a:txBody>
                    <a:bodyPr/>
                    <a:lstStyle/>
                    <a:p>
                      <a:r>
                        <a:rPr lang="it-IT" sz="1400">
                          <a:latin typeface="Times New Roman" panose="02020603050405020304" pitchFamily="18" charset="0"/>
                          <a:cs typeface="Times New Roman" panose="02020603050405020304" pitchFamily="18" charset="0"/>
                        </a:rPr>
                        <a:t>$</a:t>
                      </a:r>
                      <a:r>
                        <a:rPr lang="it-IT" sz="1400" err="1">
                          <a:latin typeface="Times New Roman" panose="02020603050405020304" pitchFamily="18" charset="0"/>
                          <a:cs typeface="Times New Roman" panose="02020603050405020304" pitchFamily="18" charset="0"/>
                        </a:rPr>
                        <a:t>eq</a:t>
                      </a:r>
                      <a:endParaRPr lang="it-IT" sz="1400">
                        <a:latin typeface="Times New Roman" panose="02020603050405020304" pitchFamily="18" charset="0"/>
                        <a:cs typeface="Times New Roman" panose="02020603050405020304" pitchFamily="18" charset="0"/>
                      </a:endParaRPr>
                    </a:p>
                  </a:txBody>
                  <a:tcPr marL="66393" marR="66393" marT="33197" marB="33197"/>
                </a:tc>
                <a:tc>
                  <a:txBody>
                    <a:bodyPr/>
                    <a:lstStyle/>
                    <a:p>
                      <a:r>
                        <a:rPr lang="it-IT" sz="1400" dirty="0">
                          <a:latin typeface="Times New Roman" panose="02020603050405020304" pitchFamily="18" charset="0"/>
                          <a:cs typeface="Times New Roman" panose="02020603050405020304" pitchFamily="18" charset="0"/>
                        </a:rPr>
                        <a:t>Matches </a:t>
                      </a:r>
                      <a:r>
                        <a:rPr lang="it-IT" sz="1400" dirty="0" err="1">
                          <a:latin typeface="Times New Roman" panose="02020603050405020304" pitchFamily="18" charset="0"/>
                          <a:cs typeface="Times New Roman" panose="02020603050405020304" pitchFamily="18" charset="0"/>
                        </a:rPr>
                        <a:t>values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that</a:t>
                      </a:r>
                      <a:r>
                        <a:rPr lang="it-IT" sz="1400" dirty="0">
                          <a:latin typeface="Times New Roman" panose="02020603050405020304" pitchFamily="18" charset="0"/>
                          <a:cs typeface="Times New Roman" panose="02020603050405020304" pitchFamily="18" charset="0"/>
                        </a:rPr>
                        <a:t> are </a:t>
                      </a:r>
                      <a:r>
                        <a:rPr lang="it-IT" sz="1400" dirty="0" err="1">
                          <a:latin typeface="Times New Roman" panose="02020603050405020304" pitchFamily="18" charset="0"/>
                          <a:cs typeface="Times New Roman" panose="02020603050405020304" pitchFamily="18" charset="0"/>
                        </a:rPr>
                        <a:t>equal</a:t>
                      </a:r>
                      <a:r>
                        <a:rPr lang="it-IT" sz="1400" dirty="0">
                          <a:latin typeface="Times New Roman" panose="02020603050405020304" pitchFamily="18" charset="0"/>
                          <a:cs typeface="Times New Roman" panose="02020603050405020304" pitchFamily="18" charset="0"/>
                        </a:rPr>
                        <a:t> to a </a:t>
                      </a:r>
                      <a:r>
                        <a:rPr lang="it-IT" sz="1400" dirty="0" err="1">
                          <a:latin typeface="Times New Roman" panose="02020603050405020304" pitchFamily="18" charset="0"/>
                          <a:cs typeface="Times New Roman" panose="02020603050405020304" pitchFamily="18" charset="0"/>
                        </a:rPr>
                        <a:t>specified</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value</a:t>
                      </a:r>
                      <a:endParaRPr lang="it-IT" sz="1400" dirty="0">
                        <a:latin typeface="Times New Roman" panose="02020603050405020304" pitchFamily="18" charset="0"/>
                        <a:cs typeface="Times New Roman" panose="02020603050405020304" pitchFamily="18" charset="0"/>
                      </a:endParaRPr>
                    </a:p>
                  </a:txBody>
                  <a:tcPr marL="66393" marR="66393" marT="33197" marB="33197"/>
                </a:tc>
                <a:extLst>
                  <a:ext uri="{0D108BD9-81ED-4DB2-BD59-A6C34878D82A}">
                    <a16:rowId xmlns:a16="http://schemas.microsoft.com/office/drawing/2014/main" val="3375814868"/>
                  </a:ext>
                </a:extLst>
              </a:tr>
              <a:tr h="506414">
                <a:tc>
                  <a:txBody>
                    <a:bodyPr/>
                    <a:lstStyle/>
                    <a:p>
                      <a:r>
                        <a:rPr lang="it-IT" sz="1400">
                          <a:latin typeface="Times New Roman" panose="02020603050405020304" pitchFamily="18" charset="0"/>
                          <a:cs typeface="Times New Roman" panose="02020603050405020304" pitchFamily="18" charset="0"/>
                        </a:rPr>
                        <a:t>$in</a:t>
                      </a:r>
                    </a:p>
                  </a:txBody>
                  <a:tcPr marL="66393" marR="66393" marT="33197" marB="33197"/>
                </a:tc>
                <a:tc>
                  <a:txBody>
                    <a:bodyPr/>
                    <a:lstStyle/>
                    <a:p>
                      <a:r>
                        <a:rPr lang="it-IT" sz="1400" dirty="0">
                          <a:latin typeface="Times New Roman" panose="02020603050405020304" pitchFamily="18" charset="0"/>
                          <a:cs typeface="Times New Roman" panose="02020603050405020304" pitchFamily="18" charset="0"/>
                        </a:rPr>
                        <a:t>Matches </a:t>
                      </a:r>
                      <a:r>
                        <a:rPr lang="it-IT" sz="1400" dirty="0" err="1">
                          <a:latin typeface="Times New Roman" panose="02020603050405020304" pitchFamily="18" charset="0"/>
                          <a:cs typeface="Times New Roman" panose="02020603050405020304" pitchFamily="18" charset="0"/>
                        </a:rPr>
                        <a:t>any</a:t>
                      </a:r>
                      <a:r>
                        <a:rPr lang="it-IT" sz="1400" dirty="0">
                          <a:latin typeface="Times New Roman" panose="02020603050405020304" pitchFamily="18" charset="0"/>
                          <a:cs typeface="Times New Roman" panose="02020603050405020304" pitchFamily="18" charset="0"/>
                        </a:rPr>
                        <a:t> of the </a:t>
                      </a:r>
                      <a:r>
                        <a:rPr lang="it-IT" sz="1400" dirty="0" err="1">
                          <a:latin typeface="Times New Roman" panose="02020603050405020304" pitchFamily="18" charset="0"/>
                          <a:cs typeface="Times New Roman" panose="02020603050405020304" pitchFamily="18" charset="0"/>
                        </a:rPr>
                        <a:t>values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specified</a:t>
                      </a:r>
                      <a:r>
                        <a:rPr lang="it-IT" sz="1400" dirty="0">
                          <a:latin typeface="Times New Roman" panose="02020603050405020304" pitchFamily="18" charset="0"/>
                          <a:cs typeface="Times New Roman" panose="02020603050405020304" pitchFamily="18" charset="0"/>
                        </a:rPr>
                        <a:t> in an array</a:t>
                      </a:r>
                    </a:p>
                  </a:txBody>
                  <a:tcPr marL="66393" marR="66393" marT="33197" marB="33197"/>
                </a:tc>
                <a:extLst>
                  <a:ext uri="{0D108BD9-81ED-4DB2-BD59-A6C34878D82A}">
                    <a16:rowId xmlns:a16="http://schemas.microsoft.com/office/drawing/2014/main" val="522853399"/>
                  </a:ext>
                </a:extLst>
              </a:tr>
              <a:tr h="506414">
                <a:tc>
                  <a:txBody>
                    <a:bodyPr/>
                    <a:lstStyle/>
                    <a:p>
                      <a:r>
                        <a:rPr lang="it-IT" sz="1400">
                          <a:latin typeface="Times New Roman" panose="02020603050405020304" pitchFamily="18" charset="0"/>
                          <a:cs typeface="Times New Roman" panose="02020603050405020304" pitchFamily="18" charset="0"/>
                        </a:rPr>
                        <a:t>$</a:t>
                      </a:r>
                      <a:r>
                        <a:rPr lang="it-IT" sz="1400" err="1">
                          <a:latin typeface="Times New Roman" panose="02020603050405020304" pitchFamily="18" charset="0"/>
                          <a:cs typeface="Times New Roman" panose="02020603050405020304" pitchFamily="18" charset="0"/>
                        </a:rPr>
                        <a:t>nin</a:t>
                      </a:r>
                      <a:endParaRPr lang="it-IT" sz="1400">
                        <a:latin typeface="Times New Roman" panose="02020603050405020304" pitchFamily="18" charset="0"/>
                        <a:cs typeface="Times New Roman" panose="02020603050405020304" pitchFamily="18" charset="0"/>
                      </a:endParaRPr>
                    </a:p>
                  </a:txBody>
                  <a:tcPr marL="66393" marR="66393" marT="33197" marB="33197"/>
                </a:tc>
                <a:tc>
                  <a:txBody>
                    <a:bodyPr/>
                    <a:lstStyle/>
                    <a:p>
                      <a:r>
                        <a:rPr lang="it-IT" sz="1400" dirty="0">
                          <a:latin typeface="Times New Roman" panose="02020603050405020304" pitchFamily="18" charset="0"/>
                          <a:cs typeface="Times New Roman" panose="02020603050405020304" pitchFamily="18" charset="0"/>
                        </a:rPr>
                        <a:t>Matches none of the </a:t>
                      </a:r>
                      <a:r>
                        <a:rPr lang="it-IT" sz="1400" dirty="0" err="1">
                          <a:latin typeface="Times New Roman" panose="02020603050405020304" pitchFamily="18" charset="0"/>
                          <a:cs typeface="Times New Roman" panose="02020603050405020304" pitchFamily="18" charset="0"/>
                        </a:rPr>
                        <a:t>values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speficied</a:t>
                      </a:r>
                      <a:r>
                        <a:rPr lang="it-IT" sz="1400" dirty="0">
                          <a:latin typeface="Times New Roman" panose="02020603050405020304" pitchFamily="18" charset="0"/>
                          <a:cs typeface="Times New Roman" panose="02020603050405020304" pitchFamily="18" charset="0"/>
                        </a:rPr>
                        <a:t> in an array</a:t>
                      </a:r>
                    </a:p>
                  </a:txBody>
                  <a:tcPr marL="66393" marR="66393" marT="33197" marB="33197"/>
                </a:tc>
                <a:extLst>
                  <a:ext uri="{0D108BD9-81ED-4DB2-BD59-A6C34878D82A}">
                    <a16:rowId xmlns:a16="http://schemas.microsoft.com/office/drawing/2014/main" val="361891421"/>
                  </a:ext>
                </a:extLst>
              </a:tr>
            </a:tbl>
          </a:graphicData>
        </a:graphic>
      </p:graphicFrame>
    </p:spTree>
    <p:extLst>
      <p:ext uri="{BB962C8B-B14F-4D97-AF65-F5344CB8AC3E}">
        <p14:creationId xmlns:p14="http://schemas.microsoft.com/office/powerpoint/2010/main" val="4106955188"/>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14419</TotalTime>
  <Words>2556</Words>
  <Application>Microsoft Office PowerPoint</Application>
  <PresentationFormat>Widescreen</PresentationFormat>
  <Paragraphs>276</Paragraphs>
  <Slides>31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31</vt:i4>
      </vt:variant>
    </vt:vector>
  </HeadingPairs>
  <TitlesOfParts>
    <vt:vector size="36" baseType="lpstr">
      <vt:lpstr>Arial</vt:lpstr>
      <vt:lpstr>Consolas</vt:lpstr>
      <vt:lpstr>Gill Sans Nova</vt:lpstr>
      <vt:lpstr>Times New Roman</vt:lpstr>
      <vt:lpstr>GradientVTI</vt:lpstr>
      <vt:lpstr>FUNDAMENTALS OF INFORMATION SYSTEMs project:</vt:lpstr>
      <vt:lpstr>SUMMARY</vt:lpstr>
      <vt:lpstr>Constructs of the data model What’s MongoDB ?</vt:lpstr>
      <vt:lpstr>Constructs of the data model Components</vt:lpstr>
      <vt:lpstr>Constructs of the data model Relational vs MongoDB</vt:lpstr>
      <vt:lpstr>Contructs of the data model Schema validation</vt:lpstr>
      <vt:lpstr>Query Language MongoDB Query Language (MQL)</vt:lpstr>
      <vt:lpstr>Query Language Commands</vt:lpstr>
      <vt:lpstr>Query Language Logical and comparison query operators</vt:lpstr>
      <vt:lpstr>Query Language Aggregation operators</vt:lpstr>
      <vt:lpstr>Distributed Architecture</vt:lpstr>
      <vt:lpstr>Distributed Architecture Sharding </vt:lpstr>
      <vt:lpstr>Distributed Architecture Sharding - Components</vt:lpstr>
      <vt:lpstr>Distributed Architecture Data distribution</vt:lpstr>
      <vt:lpstr>Distributed Architecture Ranged sharding</vt:lpstr>
      <vt:lpstr>Distributed Architecture Hashed sharding</vt:lpstr>
      <vt:lpstr>Distributed Architecture Sharding - Rebalance</vt:lpstr>
      <vt:lpstr>Distributed Architecture Replication</vt:lpstr>
      <vt:lpstr>Distributed Architecture Replication – Replica Set</vt:lpstr>
      <vt:lpstr>Distributed Architecture Replication – Replica Set</vt:lpstr>
      <vt:lpstr>Consistency Model Strict consistency</vt:lpstr>
      <vt:lpstr>Consistency Model Eventual consistency</vt:lpstr>
      <vt:lpstr>Consistency Model Tunnable consistency</vt:lpstr>
      <vt:lpstr>Consistency Model Tunnable consistency – read concern</vt:lpstr>
      <vt:lpstr>Consistency Model Tunnable consistency – write concern</vt:lpstr>
      <vt:lpstr>Considerations on the dataset Meteorological data</vt:lpstr>
      <vt:lpstr>Conceptual Data Model UML Schema</vt:lpstr>
      <vt:lpstr>Physical Data Model </vt:lpstr>
      <vt:lpstr>Queries Query 1</vt:lpstr>
      <vt:lpstr>Queries Query 2</vt:lpstr>
      <vt:lpstr>Queries Query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INFORMATION SYSTEMs project:</dc:title>
  <dc:creator>letisia ornelle nguikoo</dc:creator>
  <cp:lastModifiedBy>letisia ornelle nguikoo</cp:lastModifiedBy>
  <cp:revision>6</cp:revision>
  <dcterms:created xsi:type="dcterms:W3CDTF">2023-12-06T15:51:43Z</dcterms:created>
  <dcterms:modified xsi:type="dcterms:W3CDTF">2023-12-20T13:52:30Z</dcterms:modified>
</cp:coreProperties>
</file>