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E25410FA-5E7A-4866-8D5C-EEACAAC6D496}" type="datetimeFigureOut">
              <a:rPr lang="en-ZA" smtClean="0"/>
              <a:pPr/>
              <a:t>2012/02/07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ABBDD1C-A5AD-402D-9E9F-F618B42FACD5}" type="slidenum">
              <a:rPr lang="en-ZA" smtClean="0"/>
              <a:pPr/>
              <a:t>‹#›</a:t>
            </a:fld>
            <a:endParaRPr lang="en-ZA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SMS</a:t>
            </a:r>
            <a:r>
              <a:rPr lang="en-US" dirty="0" smtClean="0"/>
              <a:t> Speak Encoder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Letitia </a:t>
            </a:r>
            <a:r>
              <a:rPr lang="en-US" dirty="0" err="1" smtClean="0"/>
              <a:t>Etsebeth</a:t>
            </a:r>
            <a:endParaRPr lang="en-US" dirty="0" smtClean="0"/>
          </a:p>
          <a:p>
            <a:r>
              <a:rPr lang="en-US" dirty="0" smtClean="0"/>
              <a:t>15597601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16570" y="152400"/>
            <a:ext cx="109738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7 February 2012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xmlns="" val="11297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t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Step 1 – Change the string to lowercase</a:t>
            </a:r>
          </a:p>
          <a:p>
            <a:r>
              <a:rPr lang="en-US" dirty="0" smtClean="0"/>
              <a:t>Step 2 – Remove all punctuation in the string</a:t>
            </a:r>
          </a:p>
          <a:p>
            <a:r>
              <a:rPr lang="en-US" dirty="0" smtClean="0"/>
              <a:t>Step 3 – Remove all non-boundary vowels</a:t>
            </a:r>
          </a:p>
          <a:p>
            <a:r>
              <a:rPr lang="en-US" dirty="0" smtClean="0"/>
              <a:t>Step 4 – Remove repeating characters</a:t>
            </a:r>
          </a:p>
          <a:p>
            <a:r>
              <a:rPr lang="en-US" dirty="0" smtClean="0"/>
              <a:t>Step 5 – Display the output</a:t>
            </a:r>
            <a:endParaRPr lang="t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Lowercase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43100"/>
            <a:ext cx="6705600" cy="1981200"/>
          </a:xfrm>
          <a:solidFill>
            <a:schemeClr val="tx1"/>
          </a:solidFill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Change the input string to entirely lowercase</a:t>
            </a: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9" t="24479" r="56288" b="72680"/>
          <a:stretch/>
        </p:blipFill>
        <p:spPr bwMode="auto">
          <a:xfrm>
            <a:off x="1524000" y="2666999"/>
            <a:ext cx="37160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19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Punctuation</a:t>
            </a:r>
            <a:endParaRPr lang="en-Z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943100"/>
            <a:ext cx="6705600" cy="3390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Divide the string into words: 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(Makes handling punctuation easier)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every word, remove the punctuation: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9" t="14808" r="54373" b="83625"/>
          <a:stretch/>
        </p:blipFill>
        <p:spPr bwMode="auto">
          <a:xfrm>
            <a:off x="1447800" y="2601317"/>
            <a:ext cx="4165600" cy="2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9" t="28163" r="55149" b="70245"/>
          <a:stretch/>
        </p:blipFill>
        <p:spPr bwMode="auto">
          <a:xfrm>
            <a:off x="1447800" y="3141552"/>
            <a:ext cx="3983182" cy="2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8" t="32846" r="48529" b="65580"/>
          <a:stretch/>
        </p:blipFill>
        <p:spPr bwMode="auto">
          <a:xfrm>
            <a:off x="1447799" y="4428837"/>
            <a:ext cx="5536903" cy="29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90" t="14809" r="26403" b="83476"/>
          <a:stretch/>
        </p:blipFill>
        <p:spPr bwMode="auto">
          <a:xfrm>
            <a:off x="5430982" y="2667000"/>
            <a:ext cx="2265218" cy="20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90" t="27654" r="32754" b="70090"/>
          <a:stretch/>
        </p:blipFill>
        <p:spPr bwMode="auto">
          <a:xfrm>
            <a:off x="5430982" y="3141552"/>
            <a:ext cx="1325418" cy="26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8" t="16140" r="52637" b="81991"/>
          <a:stretch/>
        </p:blipFill>
        <p:spPr bwMode="auto">
          <a:xfrm>
            <a:off x="1447799" y="3984557"/>
            <a:ext cx="4572755" cy="35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90" t="16447" r="20604" b="82140"/>
          <a:stretch/>
        </p:blipFill>
        <p:spPr bwMode="auto">
          <a:xfrm>
            <a:off x="1877668" y="3854567"/>
            <a:ext cx="3123446" cy="16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01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Vowels</a:t>
            </a:r>
            <a:endParaRPr lang="en-Z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800" y="1943100"/>
            <a:ext cx="6705600" cy="1943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Remove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vowels not on word boundaries: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8" t="34673" r="48529" b="63499"/>
          <a:stretch/>
        </p:blipFill>
        <p:spPr bwMode="auto">
          <a:xfrm>
            <a:off x="1447799" y="3264477"/>
            <a:ext cx="5536903" cy="34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8" t="17902" r="50348" b="80336"/>
          <a:stretch/>
        </p:blipFill>
        <p:spPr bwMode="auto">
          <a:xfrm>
            <a:off x="1447798" y="2769533"/>
            <a:ext cx="5110020" cy="33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90" t="17544" r="14891" b="80302"/>
          <a:stretch/>
        </p:blipFill>
        <p:spPr bwMode="auto">
          <a:xfrm>
            <a:off x="1447799" y="2514600"/>
            <a:ext cx="3968950" cy="25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5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Repeating Characters</a:t>
            </a:r>
            <a:endParaRPr lang="en-Z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1943100"/>
            <a:ext cx="6705600" cy="19431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Remove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vowels not on word boundaries: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8" t="34673" r="48529" b="63499"/>
          <a:stretch/>
        </p:blipFill>
        <p:spPr bwMode="auto">
          <a:xfrm>
            <a:off x="1447799" y="3264477"/>
            <a:ext cx="5536903" cy="34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8" t="17902" r="50348" b="80336"/>
          <a:stretch/>
        </p:blipFill>
        <p:spPr bwMode="auto">
          <a:xfrm>
            <a:off x="1447798" y="2769533"/>
            <a:ext cx="5110020" cy="33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90" t="17544" r="14891" b="80302"/>
          <a:stretch/>
        </p:blipFill>
        <p:spPr bwMode="auto">
          <a:xfrm>
            <a:off x="1447799" y="2514600"/>
            <a:ext cx="3968950" cy="25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943100"/>
            <a:ext cx="7010400" cy="24765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Search for repeating characters: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found, replace them with a single identical character: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9" t="19793" r="50979" b="78518"/>
          <a:stretch/>
        </p:blipFill>
        <p:spPr bwMode="auto">
          <a:xfrm>
            <a:off x="1447800" y="2630800"/>
            <a:ext cx="4962236" cy="31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40" t="36492" r="49245" b="62006"/>
          <a:stretch/>
        </p:blipFill>
        <p:spPr bwMode="auto">
          <a:xfrm>
            <a:off x="1447800" y="3095780"/>
            <a:ext cx="5377873" cy="28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9" t="39510" r="43873" b="58621"/>
          <a:stretch/>
        </p:blipFill>
        <p:spPr bwMode="auto">
          <a:xfrm>
            <a:off x="1447800" y="3886200"/>
            <a:ext cx="6629401" cy="35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89" t="19853" r="11378" b="78660"/>
          <a:stretch/>
        </p:blipFill>
        <p:spPr bwMode="auto">
          <a:xfrm>
            <a:off x="1447798" y="2514600"/>
            <a:ext cx="4488873" cy="17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6456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5 - Display</a:t>
            </a:r>
            <a:endParaRPr lang="en-Z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3974" y="1943100"/>
            <a:ext cx="6705600" cy="33909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Append the modified words to a list: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Print the list with separating spaces: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79" t="41495" r="49130" b="56845"/>
          <a:stretch/>
        </p:blipFill>
        <p:spPr bwMode="auto">
          <a:xfrm>
            <a:off x="1447797" y="2590800"/>
            <a:ext cx="5396345" cy="31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880" t="44437" r="50504" b="53758"/>
          <a:stretch/>
        </p:blipFill>
        <p:spPr bwMode="auto">
          <a:xfrm>
            <a:off x="1447797" y="3141552"/>
            <a:ext cx="5073073" cy="33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957" t="49470" r="52558" b="48858"/>
          <a:stretch/>
        </p:blipFill>
        <p:spPr bwMode="auto">
          <a:xfrm>
            <a:off x="1447795" y="4114800"/>
            <a:ext cx="4572755" cy="31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067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15597601\Local Settings\Temporary Internet Files\Content.IE5\50RVZD8S\MC90028693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954" y="2750375"/>
            <a:ext cx="2132091" cy="21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703487939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144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Autumn</vt:lpstr>
      <vt:lpstr>SMS Speak Encoder</vt:lpstr>
      <vt:lpstr>The Process</vt:lpstr>
      <vt:lpstr>Step 1 - Lowercase</vt:lpstr>
      <vt:lpstr>Step 2 – Punctuation</vt:lpstr>
      <vt:lpstr>Step 3 – Vowels</vt:lpstr>
      <vt:lpstr>Step 4 – Repeating Characters</vt:lpstr>
      <vt:lpstr>Step 5 - Display</vt:lpstr>
      <vt:lpstr>Demo</vt:lpstr>
    </vt:vector>
  </TitlesOfParts>
  <Company>UNIVERSITY STELLENBOSCH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Speak Encoder</dc:title>
  <dc:creator>hstud</dc:creator>
  <cp:lastModifiedBy>Letitia</cp:lastModifiedBy>
  <cp:revision>7</cp:revision>
  <dcterms:created xsi:type="dcterms:W3CDTF">2012-02-07T07:38:58Z</dcterms:created>
  <dcterms:modified xsi:type="dcterms:W3CDTF">2012-02-07T09:21:43Z</dcterms:modified>
</cp:coreProperties>
</file>