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0"/>
  </p:notesMasterIdLst>
  <p:sldIdLst>
    <p:sldId id="256" r:id="rId3"/>
    <p:sldId id="270" r:id="rId4"/>
    <p:sldId id="271" r:id="rId5"/>
    <p:sldId id="278" r:id="rId6"/>
    <p:sldId id="272" r:id="rId7"/>
    <p:sldId id="273" r:id="rId8"/>
    <p:sldId id="274" r:id="rId9"/>
    <p:sldId id="279" r:id="rId10"/>
    <p:sldId id="275" r:id="rId11"/>
    <p:sldId id="280" r:id="rId12"/>
    <p:sldId id="276" r:id="rId13"/>
    <p:sldId id="281" r:id="rId14"/>
    <p:sldId id="277" r:id="rId15"/>
    <p:sldId id="282" r:id="rId16"/>
    <p:sldId id="283" r:id="rId17"/>
    <p:sldId id="285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000" autoAdjust="0"/>
  </p:normalViewPr>
  <p:slideViewPr>
    <p:cSldViewPr>
      <p:cViewPr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2/9/2012 8:32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2/9/2012 8:32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2/9/2012 8:32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2/9/2012 8:32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2/9/2012 8:32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2/9/2012 8:32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2/9/2012 8:32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2/9/2012 8:32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2/9/2012 8:32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2/9/2012 8:32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2/9/2012 8:32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2/9/2012 8:32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Regular Expressions (2)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Optimization &amp;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SMS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Speak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Letitia</a:t>
            </a:r>
            <a:r>
              <a:rPr lang="en-US" dirty="0" smtClean="0"/>
              <a:t> </a:t>
            </a:r>
            <a:r>
              <a:rPr lang="en-US" dirty="0" err="1" smtClean="0"/>
              <a:t>Etsebeth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15597601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426" t="7560" r="63382" b="46136"/>
          <a:stretch>
            <a:fillRect/>
          </a:stretch>
        </p:blipFill>
        <p:spPr bwMode="auto">
          <a:xfrm>
            <a:off x="1691680" y="1700808"/>
            <a:ext cx="6120680" cy="489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2483768" y="5733256"/>
            <a:ext cx="3816424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91680" y="6165304"/>
            <a:ext cx="5544616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 – Decode </a:t>
            </a:r>
            <a:r>
              <a:rPr lang="en-US" dirty="0" err="1" smtClean="0"/>
              <a:t>SMS</a:t>
            </a:r>
            <a:r>
              <a:rPr lang="en-US" dirty="0" smtClean="0"/>
              <a:t> speak</a:t>
            </a:r>
            <a:endParaRPr lang="t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Import</a:t>
            </a:r>
            <a:r>
              <a:rPr lang="en-US" dirty="0" smtClean="0"/>
              <a:t> the saved dictionary</a:t>
            </a:r>
          </a:p>
          <a:p>
            <a:r>
              <a:rPr lang="en-US" dirty="0" smtClean="0"/>
              <a:t>For every word in the file, </a:t>
            </a:r>
            <a:r>
              <a:rPr lang="en-US" b="1" dirty="0" smtClean="0"/>
              <a:t>look up </a:t>
            </a:r>
            <a:r>
              <a:rPr lang="en-US" dirty="0" smtClean="0"/>
              <a:t>the English in the dictionary</a:t>
            </a:r>
          </a:p>
          <a:p>
            <a:r>
              <a:rPr lang="en-US" dirty="0" smtClean="0"/>
              <a:t>Write each line to the new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431" t="7304" r="63382" b="46136"/>
          <a:stretch>
            <a:fillRect/>
          </a:stretch>
        </p:blipFill>
        <p:spPr bwMode="auto">
          <a:xfrm>
            <a:off x="1691680" y="1628800"/>
            <a:ext cx="6336704" cy="509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4293096"/>
            <a:ext cx="5328592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27784" y="5805264"/>
            <a:ext cx="3528392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91680" y="6309320"/>
            <a:ext cx="5688632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 – Accuracy Test</a:t>
            </a:r>
            <a:endParaRPr lang="t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424936" cy="47811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lists of the </a:t>
            </a:r>
            <a:r>
              <a:rPr lang="en-US" b="1" dirty="0" smtClean="0"/>
              <a:t>original lines </a:t>
            </a:r>
            <a:r>
              <a:rPr lang="en-US" dirty="0" smtClean="0"/>
              <a:t>&amp; the </a:t>
            </a:r>
            <a:r>
              <a:rPr lang="en-US" b="1" dirty="0" smtClean="0"/>
              <a:t>translated </a:t>
            </a:r>
            <a:r>
              <a:rPr lang="en-US" b="1" dirty="0" smtClean="0"/>
              <a:t>lines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Note: Newlines in text files</a:t>
            </a:r>
          </a:p>
          <a:p>
            <a:pPr lvl="1"/>
            <a:r>
              <a:rPr lang="en-US" dirty="0" err="1" smtClean="0"/>
              <a:t>f</a:t>
            </a:r>
            <a:r>
              <a:rPr lang="en-US" dirty="0" err="1" smtClean="0"/>
              <a:t>ile.readlines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Create list of the </a:t>
            </a:r>
            <a:r>
              <a:rPr lang="en-US" b="1" dirty="0" smtClean="0"/>
              <a:t>original words</a:t>
            </a:r>
            <a:r>
              <a:rPr lang="en-US" dirty="0" smtClean="0"/>
              <a:t> &amp; </a:t>
            </a:r>
            <a:r>
              <a:rPr lang="en-US" b="1" dirty="0" smtClean="0"/>
              <a:t>translated words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Note: Need to use integer </a:t>
            </a:r>
            <a:r>
              <a:rPr lang="en-US" b="1" dirty="0" smtClean="0"/>
              <a:t>indexes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Compare</a:t>
            </a:r>
            <a:r>
              <a:rPr lang="en-US" dirty="0" smtClean="0"/>
              <a:t> the two lists item by item.</a:t>
            </a:r>
          </a:p>
          <a:p>
            <a:r>
              <a:rPr lang="en-US" b="1" dirty="0" smtClean="0"/>
              <a:t>Count</a:t>
            </a:r>
          </a:p>
          <a:p>
            <a:pPr lvl="1"/>
            <a:r>
              <a:rPr lang="en-US" dirty="0" smtClean="0"/>
              <a:t>Word Count</a:t>
            </a:r>
          </a:p>
          <a:p>
            <a:pPr lvl="1"/>
            <a:r>
              <a:rPr lang="en-US" dirty="0" smtClean="0"/>
              <a:t>Correct Words</a:t>
            </a:r>
          </a:p>
          <a:p>
            <a:r>
              <a:rPr lang="en-US" b="1" dirty="0" smtClean="0"/>
              <a:t>Calculate</a:t>
            </a:r>
            <a:r>
              <a:rPr lang="en-US" dirty="0" smtClean="0"/>
              <a:t> accuracy</a:t>
            </a:r>
          </a:p>
          <a:p>
            <a:pPr lvl="1"/>
            <a:r>
              <a:rPr lang="en-US" dirty="0" smtClean="0"/>
              <a:t>Correct Words/Word Count * 100</a:t>
            </a:r>
            <a:r>
              <a:rPr lang="en-US" dirty="0" smtClean="0"/>
              <a:t> </a:t>
            </a:r>
            <a:endParaRPr lang="t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1" t="9450" r="61610" b="45191"/>
          <a:stretch>
            <a:fillRect/>
          </a:stretch>
        </p:blipFill>
        <p:spPr bwMode="auto">
          <a:xfrm>
            <a:off x="1331640" y="1772816"/>
            <a:ext cx="640871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555776" y="4869160"/>
            <a:ext cx="3924944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55776" y="6165304"/>
            <a:ext cx="3528392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1043608" y="3429000"/>
            <a:ext cx="216024" cy="360040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n-ZA"/>
          </a:p>
        </p:txBody>
      </p:sp>
      <p:sp>
        <p:nvSpPr>
          <p:cNvPr id="11" name="Left Brace 10"/>
          <p:cNvSpPr/>
          <p:nvPr/>
        </p:nvSpPr>
        <p:spPr>
          <a:xfrm>
            <a:off x="1547664" y="4077072"/>
            <a:ext cx="216024" cy="360040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t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all the text:</a:t>
            </a:r>
            <a:endParaRPr lang="tn-Z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4725" t="21735" r="62791" b="71650"/>
          <a:stretch>
            <a:fillRect/>
          </a:stretch>
        </p:blipFill>
        <p:spPr bwMode="auto">
          <a:xfrm>
            <a:off x="971600" y="2204864"/>
            <a:ext cx="7021288" cy="89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</a:t>
            </a:r>
            <a:endParaRPr lang="tn-ZA" dirty="0"/>
          </a:p>
        </p:txBody>
      </p:sp>
      <p:pic>
        <p:nvPicPr>
          <p:cNvPr id="2051" name="Picture 3" descr="C:\Users\Tisa\AppData\Local\Microsoft\Windows\Temporary Internet Files\Content.IE5\DC74DR4P\MM900172629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780928"/>
            <a:ext cx="1728192" cy="19750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End…</a:t>
            </a:r>
            <a:endParaRPr lang="tn-ZA" dirty="0"/>
          </a:p>
        </p:txBody>
      </p:sp>
      <p:pic>
        <p:nvPicPr>
          <p:cNvPr id="3074" name="Picture 2" descr="C:\Users\Tisa\AppData\Local\Microsoft\Windows\Temporary Internet Files\Content.IE5\WTF6QB1F\MM900309796[1].gif"/>
          <p:cNvPicPr>
            <a:picLocks noChangeAspect="1" noChangeArrowheads="1" noCrop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75856" y="2636912"/>
            <a:ext cx="2376264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t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7368"/>
          <a:stretch>
            <a:fillRect/>
          </a:stretch>
        </p:blipFill>
        <p:spPr bwMode="auto">
          <a:xfrm>
            <a:off x="467544" y="1628800"/>
            <a:ext cx="820891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Code</a:t>
            </a:r>
            <a:endParaRPr lang="t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Changes:</a:t>
            </a:r>
          </a:p>
          <a:p>
            <a:pPr lvl="1"/>
            <a:r>
              <a:rPr lang="en-US" sz="2400" dirty="0" smtClean="0"/>
              <a:t>Added a </a:t>
            </a:r>
            <a:r>
              <a:rPr lang="en-US" sz="2400" b="1" dirty="0" smtClean="0"/>
              <a:t>single re </a:t>
            </a:r>
            <a:r>
              <a:rPr lang="en-US" sz="2400" dirty="0" smtClean="0"/>
              <a:t>for removing Punctuation &amp; Vowels</a:t>
            </a:r>
          </a:p>
          <a:p>
            <a:pPr lvl="1"/>
            <a:r>
              <a:rPr lang="en-US" sz="2400" dirty="0" smtClean="0"/>
              <a:t>Refrained from </a:t>
            </a:r>
            <a:r>
              <a:rPr lang="en-US" sz="2400" b="1" dirty="0" smtClean="0"/>
              <a:t>splitting</a:t>
            </a:r>
            <a:r>
              <a:rPr lang="en-US" sz="2400" dirty="0" smtClean="0"/>
              <a:t> the words and the resulting for-loop</a:t>
            </a:r>
          </a:p>
          <a:p>
            <a:pPr lvl="1"/>
            <a:r>
              <a:rPr lang="en-US" sz="2400" dirty="0" smtClean="0"/>
              <a:t>Removed the doubles </a:t>
            </a:r>
            <a:r>
              <a:rPr lang="en-US" sz="2400" b="1" dirty="0" smtClean="0"/>
              <a:t>search</a:t>
            </a:r>
            <a:r>
              <a:rPr lang="en-US" sz="2400" dirty="0" smtClean="0"/>
              <a:t> and 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dirty="0" smtClean="0"/>
              <a:t>statement</a:t>
            </a:r>
          </a:p>
          <a:p>
            <a:pPr lvl="1"/>
            <a:r>
              <a:rPr lang="en-US" sz="2400" dirty="0" smtClean="0"/>
              <a:t>Add the </a:t>
            </a:r>
            <a:r>
              <a:rPr lang="en-US" sz="2400" b="1" dirty="0" smtClean="0"/>
              <a:t>time</a:t>
            </a:r>
            <a:r>
              <a:rPr lang="en-US" sz="2400" dirty="0" smtClean="0"/>
              <a:t> </a:t>
            </a:r>
          </a:p>
          <a:p>
            <a:pPr lvl="2"/>
            <a:r>
              <a:rPr lang="en-US" sz="2100" dirty="0" smtClean="0"/>
              <a:t>Import </a:t>
            </a:r>
            <a:r>
              <a:rPr lang="en-US" sz="2100" dirty="0" smtClean="0"/>
              <a:t>time module</a:t>
            </a:r>
          </a:p>
          <a:p>
            <a:pPr lvl="2"/>
            <a:r>
              <a:rPr lang="en-US" sz="2100" dirty="0" err="1" smtClean="0"/>
              <a:t>time.clock</a:t>
            </a:r>
            <a:r>
              <a:rPr lang="en-US" sz="2100" dirty="0" smtClean="0"/>
              <a:t>()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153400" cy="990600"/>
          </a:xfrm>
        </p:spPr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81" t="7836" r="62290" b="50275"/>
          <a:stretch>
            <a:fillRect/>
          </a:stretch>
        </p:blipFill>
        <p:spPr bwMode="auto">
          <a:xfrm>
            <a:off x="971600" y="1628800"/>
            <a:ext cx="7272808" cy="510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n-Z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Improvement: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The Adventures of Huckleberry Finn  </a:t>
            </a:r>
            <a:endParaRPr lang="tn-ZA" sz="2400" dirty="0" smtClean="0"/>
          </a:p>
          <a:p>
            <a:pPr lvl="1"/>
            <a:r>
              <a:rPr lang="en-US" sz="2400" dirty="0" smtClean="0"/>
              <a:t>Old:</a:t>
            </a:r>
          </a:p>
          <a:p>
            <a:pPr lvl="1"/>
            <a:r>
              <a:rPr lang="en-US" sz="2400" dirty="0" smtClean="0"/>
              <a:t>New:                	</a:t>
            </a:r>
          </a:p>
          <a:p>
            <a:pPr lvl="1"/>
            <a:r>
              <a:rPr lang="en-US" sz="2400" dirty="0" smtClean="0"/>
              <a:t>Improvement:  87.11 %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4489" t="39897" r="81337" b="58213"/>
          <a:stretch>
            <a:fillRect/>
          </a:stretch>
        </p:blipFill>
        <p:spPr bwMode="auto">
          <a:xfrm>
            <a:off x="2123728" y="3140968"/>
            <a:ext cx="432048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6497" t="36854" r="79919" b="61256"/>
          <a:stretch>
            <a:fillRect/>
          </a:stretch>
        </p:blipFill>
        <p:spPr bwMode="auto">
          <a:xfrm>
            <a:off x="2195736" y="2708920"/>
            <a:ext cx="41404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SMS</a:t>
            </a:r>
            <a:r>
              <a:rPr lang="en-US" dirty="0" smtClean="0"/>
              <a:t> Speak is (not) English</a:t>
            </a:r>
            <a:endParaRPr lang="t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1 – Normalize all files</a:t>
            </a:r>
          </a:p>
          <a:p>
            <a:r>
              <a:rPr lang="en-US" dirty="0" smtClean="0"/>
              <a:t>Step 2 – Create a dictionary</a:t>
            </a:r>
          </a:p>
          <a:p>
            <a:r>
              <a:rPr lang="en-US" dirty="0" smtClean="0"/>
              <a:t>Step 3 – Decode </a:t>
            </a:r>
            <a:r>
              <a:rPr lang="en-US" dirty="0" err="1" smtClean="0"/>
              <a:t>SMS</a:t>
            </a:r>
            <a:r>
              <a:rPr lang="en-US" dirty="0" smtClean="0"/>
              <a:t> into English</a:t>
            </a:r>
          </a:p>
          <a:p>
            <a:r>
              <a:rPr lang="en-US" dirty="0" smtClean="0"/>
              <a:t>Step 4 – Accuracy Test</a:t>
            </a:r>
          </a:p>
          <a:p>
            <a:pPr lvl="1"/>
            <a:endParaRPr lang="t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– Normalize all files</a:t>
            </a:r>
            <a:endParaRPr lang="t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Lowercase the files</a:t>
            </a:r>
          </a:p>
          <a:p>
            <a:r>
              <a:rPr lang="en-US" dirty="0" smtClean="0"/>
              <a:t>Remove all extra spaces and indents</a:t>
            </a:r>
          </a:p>
          <a:p>
            <a:r>
              <a:rPr lang="en-US" dirty="0" smtClean="0"/>
              <a:t>Remove punctuation</a:t>
            </a:r>
            <a:endParaRPr lang="t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200" t="7201" r="63091" b="53110"/>
          <a:stretch>
            <a:fillRect/>
          </a:stretch>
        </p:blipFill>
        <p:spPr bwMode="auto">
          <a:xfrm>
            <a:off x="1259632" y="1772816"/>
            <a:ext cx="6768752" cy="457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eft Brace 9"/>
          <p:cNvSpPr/>
          <p:nvPr/>
        </p:nvSpPr>
        <p:spPr>
          <a:xfrm>
            <a:off x="1403648" y="4077072"/>
            <a:ext cx="288032" cy="1440160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 – Create a dictionary</a:t>
            </a:r>
            <a:endParaRPr lang="t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every word from a normalized file</a:t>
            </a:r>
          </a:p>
          <a:p>
            <a:r>
              <a:rPr lang="en-US" b="1" dirty="0" smtClean="0"/>
              <a:t>Translate</a:t>
            </a:r>
            <a:r>
              <a:rPr lang="en-US" dirty="0" smtClean="0"/>
              <a:t> that word to </a:t>
            </a:r>
            <a:r>
              <a:rPr lang="en-US" dirty="0" err="1" smtClean="0"/>
              <a:t>sms</a:t>
            </a:r>
            <a:r>
              <a:rPr lang="en-US" dirty="0" smtClean="0"/>
              <a:t> speak.</a:t>
            </a:r>
          </a:p>
          <a:p>
            <a:r>
              <a:rPr lang="en-US" b="1" dirty="0" smtClean="0"/>
              <a:t>Update</a:t>
            </a:r>
            <a:r>
              <a:rPr lang="en-US" dirty="0" smtClean="0"/>
              <a:t> the dictionary. </a:t>
            </a:r>
            <a:r>
              <a:rPr lang="en-US" dirty="0" err="1" smtClean="0"/>
              <a:t>SMS</a:t>
            </a:r>
            <a:r>
              <a:rPr lang="en-US" dirty="0" err="1" smtClean="0"/>
              <a:t>W</a:t>
            </a:r>
            <a:r>
              <a:rPr lang="en-US" dirty="0" err="1" smtClean="0"/>
              <a:t>ord</a:t>
            </a:r>
            <a:r>
              <a:rPr lang="en-US" dirty="0" smtClean="0"/>
              <a:t>: Word</a:t>
            </a:r>
          </a:p>
          <a:p>
            <a:r>
              <a:rPr lang="en-US" dirty="0" smtClean="0"/>
              <a:t>‘</a:t>
            </a:r>
            <a:r>
              <a:rPr lang="en-US" b="1" dirty="0" smtClean="0"/>
              <a:t>Save</a:t>
            </a:r>
            <a:r>
              <a:rPr lang="en-US" dirty="0" smtClean="0"/>
              <a:t>’ the dictionary.</a:t>
            </a:r>
          </a:p>
          <a:p>
            <a:endParaRPr lang="t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35248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TS010352480</Template>
  <TotalTime>0</TotalTime>
  <Words>245</Words>
  <Application>Microsoft Office PowerPoint</Application>
  <PresentationFormat>On-screen Show (4:3)</PresentationFormat>
  <Paragraphs>56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TS010352480</vt:lpstr>
      <vt:lpstr>Regular Expressions (2) Optimization &amp; SMS Speak</vt:lpstr>
      <vt:lpstr>Source Control</vt:lpstr>
      <vt:lpstr>Optimizing Code</vt:lpstr>
      <vt:lpstr>Code…</vt:lpstr>
      <vt:lpstr>Slide 5</vt:lpstr>
      <vt:lpstr>SMS Speak is (not) English</vt:lpstr>
      <vt:lpstr>Step 1 – Normalize all files</vt:lpstr>
      <vt:lpstr>Code…</vt:lpstr>
      <vt:lpstr>Step 2 – Create a dictionary</vt:lpstr>
      <vt:lpstr>Code…</vt:lpstr>
      <vt:lpstr>Step 3 – Decode SMS speak</vt:lpstr>
      <vt:lpstr>Code…</vt:lpstr>
      <vt:lpstr>Step 4 – Accuracy Test</vt:lpstr>
      <vt:lpstr>Code…</vt:lpstr>
      <vt:lpstr>Accuracy</vt:lpstr>
      <vt:lpstr>Questions???</vt:lpstr>
      <vt:lpstr>The End…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2012-02-08T10:45:08Z</dcterms:created>
  <dcterms:modified xsi:type="dcterms:W3CDTF">2012-02-09T09:23:36Z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