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55bf8a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55bf8a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55bf8ab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55bf8ab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55bf8ab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55bf8a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55bf8a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55bf8a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55bf8ab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55bf8a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55bf8ab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55bf8ab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6: Continuación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800"/>
              <a:t>Usart - Configuración XON/XOFF por consulta de estado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El simulador debe estar en la configuración 4: c4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configura el registro de control (62h) de la USART con el nro 51H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Sy/AS: tipo de comunicación (bit 0 = 1 -&gt; asincrónica)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Vb: velocidad (bit 1= 0 -&gt; 6 baudios)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DTR: data terminal ready (bit 4 = 1 -&gt; activado)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ER (bit 6 = 1 -&gt; reseteo de flags de error activado)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602775" y="3393100"/>
            <a:ext cx="3745500" cy="14346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CTRL EQU 62H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registro de control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01010001B ; 51H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CTRL,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Usart - Configuración XON/XOFF por consulta de estado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Esperamos a que la USART esté lista para enviar un caracter.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TxRDY cambia 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envía el caracter a imprimir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Verificar si se recibió un caracter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RxRDY cambia 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Si no se recibió un caracter, se puede enviar el siguiente caracter.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Si recibimos un caracter, puede ser XON o XOFF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se recibe XON: se puede seguir imprimiendo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se recibe XOFF: hay que esperar hasta recibir XON para poder imprimir.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Usart - Configuración XON/XOFF por consulta de estado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736600" y="1778250"/>
            <a:ext cx="2846400" cy="22311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CTRL EQU 62H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TEST: IN AL, CTRL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AND AL, 01H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CMP AL, 01H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JNZ TEST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5235825" y="3270750"/>
            <a:ext cx="1200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6436125" y="2876550"/>
            <a:ext cx="2396100" cy="987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Espero a que la línea TxRDY (bit 0) del registro de control (en lectura)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sea = a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Usart - Configuración XON/XOFF por consulta de estado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255225" y="1661700"/>
            <a:ext cx="4616100" cy="1820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DOUT EQU 61H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egistro de datos de salida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[BX]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Próximo caracter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DOUT,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Usart - Configuración XON/XOFF por consulta de estado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47225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Verificamos si recibimos un caracter por parte de la impresora: 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962150" y="2369525"/>
            <a:ext cx="2508900" cy="22728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CTRL EQU 62H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IN AL, CTRL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AND AL, 02H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CMP AL, 02H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JZ RECIBI_CARACTER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3916975" y="3864200"/>
            <a:ext cx="1345200" cy="1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5376500" y="3300050"/>
            <a:ext cx="2431200" cy="1118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Verifico si se recibió un caracter en la línea RxRDY (bit 1) del registro de control (en lectura)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Usart - Configuración XON/XOFF por consulta de estado</a:t>
            </a:r>
            <a:endParaRPr sz="38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recibí un caracter, se debe verificar si es XON o XOFF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793625" y="2177550"/>
            <a:ext cx="6000900" cy="2616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DIN EQU 60H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registro de datos de entrada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XON EQU 11H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XOFF EQU 13H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IN AL, DIN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AL tiene el caracter recibido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CMP AL, XON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si xon puedo seguir con la impresión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JZ TEST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CMP AL, XOFF ;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si es xoff espero a que se libre el buffer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JZ RECIBIR_XON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