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59" r:id="rId8"/>
    <p:sldId id="264" r:id="rId9"/>
    <p:sldId id="262" r:id="rId10"/>
    <p:sldId id="269" r:id="rId11"/>
    <p:sldId id="266" r:id="rId12"/>
    <p:sldId id="267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9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49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9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82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22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7016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266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78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8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388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E61312-B033-4159-BC4C-4FD10C209C1E}" type="datetimeFigureOut">
              <a:rPr lang="cs-CZ" smtClean="0"/>
              <a:t>11.11.2020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EDB15B-1EB4-45EF-AF64-638BD93E3C3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62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51325-8BCE-441F-882C-FACEDFA68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D.O.I.T.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EA1CAB-CE7F-442D-A986-9FCB0A76D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Řízení softwarových projektů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cs-CZ" i="0" dirty="0">
                <a:solidFill>
                  <a:schemeClr val="tx1"/>
                </a:solidFill>
                <a:effectLst/>
              </a:rPr>
              <a:t>Zimní </a:t>
            </a:r>
            <a:r>
              <a:rPr lang="cs-CZ" i="0" dirty="0" err="1">
                <a:solidFill>
                  <a:schemeClr val="tx1"/>
                </a:solidFill>
                <a:effectLst/>
              </a:rPr>
              <a:t>semester</a:t>
            </a:r>
            <a:r>
              <a:rPr lang="cs-CZ" i="0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2020/2021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862890B0-97E3-46A9-9C4F-BAD5366BCEF1}"/>
              </a:ext>
            </a:extLst>
          </p:cNvPr>
          <p:cNvSpPr txBox="1">
            <a:spLocks/>
          </p:cNvSpPr>
          <p:nvPr/>
        </p:nvSpPr>
        <p:spPr>
          <a:xfrm>
            <a:off x="9072466" y="4777127"/>
            <a:ext cx="3119534" cy="1944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Nikolay Bazankov</a:t>
            </a:r>
          </a:p>
          <a:p>
            <a:r>
              <a:rPr lang="cs-CZ" dirty="0" err="1"/>
              <a:t>Nuray</a:t>
            </a:r>
            <a:r>
              <a:rPr lang="cs-CZ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Mamakhova</a:t>
            </a:r>
            <a:endParaRPr lang="cs-CZ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Aleksandr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Nesterov</a:t>
            </a:r>
            <a:endParaRPr lang="cs-CZ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Anna </a:t>
            </a:r>
            <a:r>
              <a:rPr lang="en-US" dirty="0" err="1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Reshetova</a:t>
            </a:r>
            <a:r>
              <a:rPr lang="en-US" dirty="0"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33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1F8F3-CF39-4BAB-9A5F-27B99DEC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Co používáme pro</a:t>
            </a:r>
            <a:r>
              <a:rPr lang="en-US" dirty="0"/>
              <a:t> front</a:t>
            </a:r>
            <a:r>
              <a:rPr lang="cs-CZ" dirty="0"/>
              <a:t>end</a:t>
            </a:r>
            <a:r>
              <a:rPr lang="ru-RU" dirty="0"/>
              <a:t>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0F593-F537-4B8C-948D-2A3C5E9E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F36B9F-F25D-423E-93D2-D4A171B6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78" y="3535672"/>
            <a:ext cx="4762352" cy="268052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074E6D-202F-4EA4-B67D-6450E480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79" y="1418724"/>
            <a:ext cx="4762351" cy="19036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E9D3C67-E35F-4D6B-A946-8A7D0BC3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48" y="2444884"/>
            <a:ext cx="4762352" cy="28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BDCB-596C-41F9-AE41-2BF71A33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91852"/>
          </a:xfrm>
        </p:spPr>
        <p:txBody>
          <a:bodyPr/>
          <a:lstStyle/>
          <a:p>
            <a:pPr algn="ctr"/>
            <a:r>
              <a:rPr lang="cs-CZ" dirty="0"/>
              <a:t>Login </a:t>
            </a:r>
            <a:r>
              <a:rPr lang="cs-CZ" dirty="0" err="1"/>
              <a:t>Component</a:t>
            </a:r>
            <a:endParaRPr lang="cs-CZ" dirty="0"/>
          </a:p>
        </p:txBody>
      </p:sp>
      <p:pic>
        <p:nvPicPr>
          <p:cNvPr id="5" name="Screenshot 2020-11-09 at 16.37.19.png" descr="Screenshot 2020-11-09 at 16.37.19.png">
            <a:extLst>
              <a:ext uri="{FF2B5EF4-FFF2-40B4-BE49-F238E27FC236}">
                <a16:creationId xmlns:a16="http://schemas.microsoft.com/office/drawing/2014/main" id="{03A667DD-996E-4DF1-8342-F67780941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71" b="27"/>
          <a:stretch>
            <a:fillRect/>
          </a:stretch>
        </p:blipFill>
        <p:spPr>
          <a:xfrm>
            <a:off x="2409402" y="1474237"/>
            <a:ext cx="7862873" cy="45458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540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78903-C439-4E83-98AF-885DD70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9844"/>
          </a:xfrm>
        </p:spPr>
        <p:txBody>
          <a:bodyPr>
            <a:noAutofit/>
          </a:bodyPr>
          <a:lstStyle/>
          <a:p>
            <a:pPr algn="ctr"/>
            <a:r>
              <a:rPr lang="cs-CZ" dirty="0" err="1"/>
              <a:t>Reader</a:t>
            </a:r>
            <a:r>
              <a:rPr lang="cs-CZ" dirty="0"/>
              <a:t> </a:t>
            </a:r>
            <a:r>
              <a:rPr lang="cs-CZ" dirty="0" err="1"/>
              <a:t>Component</a:t>
            </a:r>
            <a:endParaRPr lang="cs-CZ" dirty="0"/>
          </a:p>
        </p:txBody>
      </p:sp>
      <p:pic>
        <p:nvPicPr>
          <p:cNvPr id="5" name="Screenshot 2020-11-09 at 16.40.21.png" descr="Screenshot 2020-11-09 at 16.40.21.png">
            <a:extLst>
              <a:ext uri="{FF2B5EF4-FFF2-40B4-BE49-F238E27FC236}">
                <a16:creationId xmlns:a16="http://schemas.microsoft.com/office/drawing/2014/main" id="{079C36D1-329E-432A-8E67-1DD5AC64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511" y="1502229"/>
            <a:ext cx="7750977" cy="44898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791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173DA-2919-4F07-8777-CF97C8E3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77187"/>
          </a:xfrm>
        </p:spPr>
        <p:txBody>
          <a:bodyPr>
            <a:normAutofit/>
          </a:bodyPr>
          <a:lstStyle/>
          <a:p>
            <a:pPr algn="ctr"/>
            <a:r>
              <a:rPr lang="en-US" sz="4000" b="1" kern="0" dirty="0">
                <a:solidFill>
                  <a:srgbClr val="000000"/>
                </a:solidFill>
                <a:effectLst/>
                <a:uFill>
                  <a:solidFill>
                    <a:srgbClr val="2F5496"/>
                  </a:solidFill>
                </a:uFill>
                <a:cs typeface="Arial Unicode MS"/>
              </a:rPr>
              <a:t>GitHub</a:t>
            </a:r>
            <a:br>
              <a:rPr lang="ru-RU" sz="4000" b="1" kern="0" dirty="0">
                <a:solidFill>
                  <a:srgbClr val="000000"/>
                </a:solidFill>
                <a:effectLst/>
                <a:uFill>
                  <a:solidFill>
                    <a:srgbClr val="2F5496"/>
                  </a:solidFill>
                </a:uFill>
                <a:cs typeface="Arial Unicode MS"/>
              </a:rPr>
            </a:br>
            <a:r>
              <a:rPr lang="en-US" sz="4000" b="0" i="0" u="sng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https://github.com/Letmehear15/DOIT</a:t>
            </a:r>
            <a:endParaRPr lang="cs-CZ" sz="4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82A1C37-4FAC-4C54-9924-7FF5D946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04" y="1694258"/>
            <a:ext cx="8609669" cy="4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6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DC45A-DF32-469D-803F-387FCCC9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01C80-BF42-47C3-8005-B375296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altLang="cs-CZ" sz="8000" dirty="0">
                <a:cs typeface="Times New Roman" panose="02020603050405020304" pitchFamily="18" charset="0"/>
              </a:rPr>
              <a:t>Děkuje</a:t>
            </a:r>
            <a:r>
              <a:rPr lang="en-US" altLang="cs-CZ" sz="8000" dirty="0">
                <a:cs typeface="Times New Roman" panose="02020603050405020304" pitchFamily="18" charset="0"/>
              </a:rPr>
              <a:t>me</a:t>
            </a:r>
            <a:r>
              <a:rPr lang="cs-CZ" altLang="cs-CZ" sz="8000" dirty="0">
                <a:cs typeface="Times New Roman" panose="02020603050405020304" pitchFamily="18" charset="0"/>
              </a:rPr>
              <a:t> za pozornost</a:t>
            </a:r>
            <a:r>
              <a:rPr lang="en-US" altLang="cs-CZ" sz="8000" dirty="0">
                <a:cs typeface="Times New Roman" panose="02020603050405020304" pitchFamily="18" charset="0"/>
              </a:rPr>
              <a:t>!</a:t>
            </a:r>
            <a:endParaRPr lang="cs-CZ" sz="8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49BBD-16DE-4717-9426-6C43696B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</a:t>
            </a:r>
            <a:r>
              <a:rPr lang="cs-CZ" dirty="0" err="1"/>
              <a:t>áš</a:t>
            </a:r>
            <a:r>
              <a:rPr lang="cs-CZ" dirty="0"/>
              <a:t> tým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2E4D6-0B77-43CD-8625-89483FDE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Nikolay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Bazankov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–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Scrum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master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Nuray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Mamakhova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– Team developer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Aleksandr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Nesterov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– Team developer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Anna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Reshetova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–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Product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  <a:r>
              <a:rPr lang="cs-CZ" sz="32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owner</a:t>
            </a:r>
            <a:r>
              <a:rPr lang="cs-CZ" sz="3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ea typeface="Arial Unicode MS"/>
                <a:cs typeface="Arial Unicode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48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85274-5E25-4240-9159-917685A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ScrumDesck</a:t>
            </a:r>
            <a:r>
              <a:rPr lang="en-US" b="1" dirty="0"/>
              <a:t> – Story Map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DF844499-726B-45C0-8EAD-3BF90119E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446245"/>
            <a:ext cx="10994917" cy="5103845"/>
          </a:xfrm>
        </p:spPr>
      </p:pic>
    </p:spTree>
    <p:extLst>
      <p:ext uri="{BB962C8B-B14F-4D97-AF65-F5344CB8AC3E}">
        <p14:creationId xmlns:p14="http://schemas.microsoft.com/office/powerpoint/2010/main" val="24457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040934-E7EF-4F25-A9C9-331D40A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6578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3AA6959-1DEB-495C-8A22-641E04733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20" y="1620351"/>
            <a:ext cx="6135337" cy="435133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6859E5D-FB1C-46E8-8D54-166C9A29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40" y="1620352"/>
            <a:ext cx="4183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2FB67-2155-4893-84FA-AC5D4079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</a:t>
            </a:r>
            <a:r>
              <a:rPr lang="cs-CZ" b="1" dirty="0" err="1"/>
              <a:t>etrospektiva</a:t>
            </a:r>
            <a:r>
              <a:rPr lang="en-US" b="1" dirty="0"/>
              <a:t> </a:t>
            </a:r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r>
              <a:rPr lang="cs-CZ" dirty="0"/>
              <a:t> </a:t>
            </a:r>
            <a:r>
              <a:rPr lang="en-US" b="1" dirty="0"/>
              <a:t>Sprint 1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97809A4-6CAB-4C9A-9D5C-D63EAE8D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07" y="1988630"/>
            <a:ext cx="3513124" cy="2141406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344856A-C8C9-4C2A-9D52-8B2E2241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86" y="1988630"/>
            <a:ext cx="3543607" cy="21566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0C6CD25-3C73-465F-9BBE-968481485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56" y="4443219"/>
            <a:ext cx="3528366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1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662BF-7252-4651-A511-701814B1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1893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</a:t>
            </a:r>
            <a:r>
              <a:rPr lang="ru-RU" dirty="0"/>
              <a:t>2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9790740-770E-4638-AEC6-FC16A98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28707"/>
            <a:ext cx="9964728" cy="4917923"/>
          </a:xfrm>
        </p:spPr>
      </p:pic>
    </p:spTree>
    <p:extLst>
      <p:ext uri="{BB962C8B-B14F-4D97-AF65-F5344CB8AC3E}">
        <p14:creationId xmlns:p14="http://schemas.microsoft.com/office/powerpoint/2010/main" val="147307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CDD591-16B8-425A-9768-EE42911F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1</a:t>
            </a:r>
            <a:r>
              <a:rPr lang="cs-CZ" dirty="0"/>
              <a:t> </a:t>
            </a:r>
            <a:r>
              <a:rPr lang="en-US" b="1" dirty="0"/>
              <a:t>Report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9AAD63-27BF-4F64-A3FD-66993F3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62C06C7-2C14-4DA2-86AB-EEC8F0E3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83" y="1330267"/>
            <a:ext cx="10951042" cy="48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24301-8146-4C26-A4C4-357607A1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3860"/>
          </a:xfrm>
        </p:spPr>
        <p:txBody>
          <a:bodyPr/>
          <a:lstStyle/>
          <a:p>
            <a:pPr algn="ctr"/>
            <a:r>
              <a:rPr lang="cs-CZ" dirty="0" err="1"/>
              <a:t>Release</a:t>
            </a:r>
            <a:r>
              <a:rPr lang="cs-CZ" dirty="0"/>
              <a:t> 1/</a:t>
            </a:r>
            <a:r>
              <a:rPr lang="en-US" dirty="0"/>
              <a:t>Sprint </a:t>
            </a:r>
            <a:r>
              <a:rPr lang="ru-RU" dirty="0"/>
              <a:t>2</a:t>
            </a:r>
            <a:r>
              <a:rPr lang="cs-CZ" dirty="0"/>
              <a:t> </a:t>
            </a:r>
            <a:r>
              <a:rPr lang="en-US" b="1" dirty="0"/>
              <a:t>Report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73721B4-F85D-4952-A7E3-5621AF51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24762B0-E75C-4107-9D31-20E220AC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98646"/>
            <a:ext cx="10183050" cy="45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B06855-D898-425C-849A-F3FC5219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Co používáme pro </a:t>
            </a:r>
            <a:r>
              <a:rPr lang="cs-CZ" dirty="0" err="1"/>
              <a:t>backend</a:t>
            </a:r>
            <a:r>
              <a:rPr lang="ru-RU" dirty="0"/>
              <a:t>?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804D97C-044D-42C1-8A0E-F117AB9F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02" y="1366117"/>
            <a:ext cx="5114237" cy="2686973"/>
          </a:xfr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C72B7AB-7B3E-4035-87FB-83BBA5C02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15" y="1667620"/>
            <a:ext cx="3353810" cy="1887229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8DE9B845-94DC-41E0-B28D-338F6550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4246765"/>
            <a:ext cx="8934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94673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Odznáč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TM10001106[[fn=Odznáček]]</Template>
  <TotalTime>163</TotalTime>
  <Words>111</Words>
  <Application>Microsoft Office PowerPoint</Application>
  <PresentationFormat>Širokoúhlá obrazovka</PresentationFormat>
  <Paragraphs>24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Odznáček</vt:lpstr>
      <vt:lpstr>D.O.I.T.</vt:lpstr>
      <vt:lpstr>Náš tým</vt:lpstr>
      <vt:lpstr>ScrumDesck – Story Map</vt:lpstr>
      <vt:lpstr>Release 1/Sprint 1</vt:lpstr>
      <vt:lpstr>Retrospektiva Release 1/Sprint 1 Sprint 1</vt:lpstr>
      <vt:lpstr>Release 1/Sprint 2</vt:lpstr>
      <vt:lpstr>Release 1/Sprint 1 Report</vt:lpstr>
      <vt:lpstr>Release 1/Sprint 2 Report</vt:lpstr>
      <vt:lpstr>Co používáme pro backend?</vt:lpstr>
      <vt:lpstr>Co používáme pro frontend?</vt:lpstr>
      <vt:lpstr>Login Component</vt:lpstr>
      <vt:lpstr>Reader Component</vt:lpstr>
      <vt:lpstr>GitHub https://github.com/Letmehear15/DOIT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D.O.I.T.</dc:title>
  <dc:creator>Nikolay Bazankov</dc:creator>
  <cp:lastModifiedBy>Николай Базанков</cp:lastModifiedBy>
  <cp:revision>15</cp:revision>
  <dcterms:created xsi:type="dcterms:W3CDTF">2020-11-08T16:04:58Z</dcterms:created>
  <dcterms:modified xsi:type="dcterms:W3CDTF">2020-11-11T13:46:15Z</dcterms:modified>
</cp:coreProperties>
</file>