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2"/>
  </p:notesMasterIdLst>
  <p:handoutMasterIdLst>
    <p:handoutMasterId r:id="rId13"/>
  </p:handoutMasterIdLst>
  <p:sldIdLst>
    <p:sldId id="387" r:id="rId2"/>
    <p:sldId id="388" r:id="rId3"/>
    <p:sldId id="389" r:id="rId4"/>
    <p:sldId id="479" r:id="rId5"/>
    <p:sldId id="480" r:id="rId6"/>
    <p:sldId id="390" r:id="rId7"/>
    <p:sldId id="482" r:id="rId8"/>
    <p:sldId id="391" r:id="rId9"/>
    <p:sldId id="392" r:id="rId10"/>
    <p:sldId id="48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CC"/>
    <a:srgbClr val="000000"/>
    <a:srgbClr val="485E2A"/>
    <a:srgbClr val="B5B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8" autoAdjust="0"/>
    <p:restoredTop sz="93548" autoAdjust="0"/>
  </p:normalViewPr>
  <p:slideViewPr>
    <p:cSldViewPr showGuides="1">
      <p:cViewPr varScale="1">
        <p:scale>
          <a:sx n="78" d="100"/>
          <a:sy n="78" d="100"/>
        </p:scale>
        <p:origin x="957"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D6F0A-6581-4A39-9204-98E0540212E7}" type="doc">
      <dgm:prSet loTypeId="urn:microsoft.com/office/officeart/2005/8/layout/orgChart1" loCatId="hierarchy" qsTypeId="urn:microsoft.com/office/officeart/2005/8/quickstyle/3d6" qsCatId="3D" csTypeId="urn:microsoft.com/office/officeart/2005/8/colors/accent1_2" csCatId="accent1" phldr="1"/>
      <dgm:spPr/>
      <dgm:t>
        <a:bodyPr/>
        <a:lstStyle/>
        <a:p>
          <a:endParaRPr lang="en-GB"/>
        </a:p>
      </dgm:t>
    </dgm:pt>
    <dgm:pt modelId="{25596BAB-948A-47C0-B9E9-7872AE184D69}">
      <dgm:prSet phldrT="[Text]"/>
      <dgm:spPr/>
      <dgm:t>
        <a:bodyPr/>
        <a:lstStyle/>
        <a:p>
          <a:r>
            <a:rPr lang="en-GB" dirty="0">
              <a:solidFill>
                <a:sysClr val="windowText" lastClr="000000"/>
              </a:solidFill>
            </a:rPr>
            <a:t>Index</a:t>
          </a:r>
        </a:p>
      </dgm:t>
    </dgm:pt>
    <dgm:pt modelId="{5B5BADE2-E965-4A64-A40E-F72208E60386}" type="parTrans" cxnId="{8941929A-4701-4253-B8DF-89922722C75F}">
      <dgm:prSet/>
      <dgm:spPr/>
      <dgm:t>
        <a:bodyPr/>
        <a:lstStyle/>
        <a:p>
          <a:endParaRPr lang="en-GB">
            <a:solidFill>
              <a:sysClr val="windowText" lastClr="000000"/>
            </a:solidFill>
          </a:endParaRPr>
        </a:p>
      </dgm:t>
    </dgm:pt>
    <dgm:pt modelId="{F96FCAE9-9B88-4055-B8F8-DBF58E2ED0B0}" type="sibTrans" cxnId="{8941929A-4701-4253-B8DF-89922722C75F}">
      <dgm:prSet/>
      <dgm:spPr/>
      <dgm:t>
        <a:bodyPr/>
        <a:lstStyle/>
        <a:p>
          <a:endParaRPr lang="en-GB">
            <a:solidFill>
              <a:sysClr val="windowText" lastClr="000000"/>
            </a:solidFill>
          </a:endParaRPr>
        </a:p>
      </dgm:t>
    </dgm:pt>
    <dgm:pt modelId="{B02F908A-8CE0-45D9-A89C-84A9FC596EE6}">
      <dgm:prSet phldrT="[Text]"/>
      <dgm:spPr/>
      <dgm:t>
        <a:bodyPr/>
        <a:lstStyle/>
        <a:p>
          <a:r>
            <a:rPr lang="en-GB" dirty="0">
              <a:solidFill>
                <a:sysClr val="windowText" lastClr="000000"/>
              </a:solidFill>
            </a:rPr>
            <a:t>About Us</a:t>
          </a:r>
        </a:p>
      </dgm:t>
    </dgm:pt>
    <dgm:pt modelId="{64D7CE28-6DE5-43B8-BF9E-5800B9DD0D14}" type="parTrans" cxnId="{6BECAFC4-6B7A-4D18-8C1B-070A9F71F9BF}">
      <dgm:prSet/>
      <dgm:spPr/>
      <dgm:t>
        <a:bodyPr/>
        <a:lstStyle/>
        <a:p>
          <a:endParaRPr lang="en-GB">
            <a:solidFill>
              <a:sysClr val="windowText" lastClr="000000"/>
            </a:solidFill>
          </a:endParaRPr>
        </a:p>
      </dgm:t>
    </dgm:pt>
    <dgm:pt modelId="{81CD6F74-60A9-4320-9C6F-D75EE30D2136}" type="sibTrans" cxnId="{6BECAFC4-6B7A-4D18-8C1B-070A9F71F9BF}">
      <dgm:prSet/>
      <dgm:spPr/>
      <dgm:t>
        <a:bodyPr/>
        <a:lstStyle/>
        <a:p>
          <a:endParaRPr lang="en-GB">
            <a:solidFill>
              <a:sysClr val="windowText" lastClr="000000"/>
            </a:solidFill>
          </a:endParaRPr>
        </a:p>
      </dgm:t>
    </dgm:pt>
    <dgm:pt modelId="{5F5921F8-5851-4CCA-A624-C93C3B045008}">
      <dgm:prSet phldrT="[Text]"/>
      <dgm:spPr/>
      <dgm:t>
        <a:bodyPr/>
        <a:lstStyle/>
        <a:p>
          <a:r>
            <a:rPr lang="en-GB" dirty="0">
              <a:solidFill>
                <a:sysClr val="windowText" lastClr="000000"/>
              </a:solidFill>
            </a:rPr>
            <a:t>Our Products</a:t>
          </a:r>
        </a:p>
      </dgm:t>
    </dgm:pt>
    <dgm:pt modelId="{3831F785-9CCA-4F92-B155-0145CA5743D3}" type="parTrans" cxnId="{ABE2362F-5289-4F8E-854A-1D9916F6E2DD}">
      <dgm:prSet/>
      <dgm:spPr/>
      <dgm:t>
        <a:bodyPr/>
        <a:lstStyle/>
        <a:p>
          <a:endParaRPr lang="en-GB">
            <a:solidFill>
              <a:sysClr val="windowText" lastClr="000000"/>
            </a:solidFill>
          </a:endParaRPr>
        </a:p>
      </dgm:t>
    </dgm:pt>
    <dgm:pt modelId="{2CE67DDC-1494-4199-B88F-86BBA8371195}" type="sibTrans" cxnId="{ABE2362F-5289-4F8E-854A-1D9916F6E2DD}">
      <dgm:prSet/>
      <dgm:spPr/>
      <dgm:t>
        <a:bodyPr/>
        <a:lstStyle/>
        <a:p>
          <a:endParaRPr lang="en-GB">
            <a:solidFill>
              <a:sysClr val="windowText" lastClr="000000"/>
            </a:solidFill>
          </a:endParaRPr>
        </a:p>
      </dgm:t>
    </dgm:pt>
    <dgm:pt modelId="{525BD670-A7F0-400C-AB5F-FEC7A8E4368E}">
      <dgm:prSet phldrT="[Text]"/>
      <dgm:spPr/>
      <dgm:t>
        <a:bodyPr/>
        <a:lstStyle/>
        <a:p>
          <a:r>
            <a:rPr lang="en-GB" dirty="0">
              <a:solidFill>
                <a:sysClr val="windowText" lastClr="000000"/>
              </a:solidFill>
            </a:rPr>
            <a:t>Locate Us</a:t>
          </a:r>
        </a:p>
      </dgm:t>
    </dgm:pt>
    <dgm:pt modelId="{2DB02052-19BD-4DEC-93BC-891DBCCBB01B}" type="parTrans" cxnId="{FC2E6C02-B91D-48DA-99F2-A74416A69D6E}">
      <dgm:prSet/>
      <dgm:spPr/>
      <dgm:t>
        <a:bodyPr/>
        <a:lstStyle/>
        <a:p>
          <a:endParaRPr lang="en-GB">
            <a:solidFill>
              <a:sysClr val="windowText" lastClr="000000"/>
            </a:solidFill>
          </a:endParaRPr>
        </a:p>
      </dgm:t>
    </dgm:pt>
    <dgm:pt modelId="{4098D3C9-9372-4006-ACD5-3615894810C4}" type="sibTrans" cxnId="{FC2E6C02-B91D-48DA-99F2-A74416A69D6E}">
      <dgm:prSet/>
      <dgm:spPr/>
      <dgm:t>
        <a:bodyPr/>
        <a:lstStyle/>
        <a:p>
          <a:endParaRPr lang="en-GB">
            <a:solidFill>
              <a:sysClr val="windowText" lastClr="000000"/>
            </a:solidFill>
          </a:endParaRPr>
        </a:p>
      </dgm:t>
    </dgm:pt>
    <dgm:pt modelId="{7620D391-D348-4C4B-BAE8-16E506ED41CF}">
      <dgm:prSet phldrT="[Text]"/>
      <dgm:spPr/>
      <dgm:t>
        <a:bodyPr/>
        <a:lstStyle/>
        <a:p>
          <a:r>
            <a:rPr lang="en-GB" dirty="0">
              <a:solidFill>
                <a:sysClr val="windowText" lastClr="000000"/>
              </a:solidFill>
            </a:rPr>
            <a:t>Contact Us</a:t>
          </a:r>
        </a:p>
      </dgm:t>
    </dgm:pt>
    <dgm:pt modelId="{50C404B7-9183-4EC9-B3BD-9B15573A13D7}" type="parTrans" cxnId="{C6729629-6BC1-49E3-A26B-02064EB38941}">
      <dgm:prSet/>
      <dgm:spPr/>
      <dgm:t>
        <a:bodyPr/>
        <a:lstStyle/>
        <a:p>
          <a:endParaRPr lang="en-GB">
            <a:solidFill>
              <a:sysClr val="windowText" lastClr="000000"/>
            </a:solidFill>
          </a:endParaRPr>
        </a:p>
      </dgm:t>
    </dgm:pt>
    <dgm:pt modelId="{CE342C85-CE6F-4172-93E5-F7D3F5E5BDE7}" type="sibTrans" cxnId="{C6729629-6BC1-49E3-A26B-02064EB38941}">
      <dgm:prSet/>
      <dgm:spPr/>
      <dgm:t>
        <a:bodyPr/>
        <a:lstStyle/>
        <a:p>
          <a:endParaRPr lang="en-GB">
            <a:solidFill>
              <a:sysClr val="windowText" lastClr="000000"/>
            </a:solidFill>
          </a:endParaRPr>
        </a:p>
      </dgm:t>
    </dgm:pt>
    <dgm:pt modelId="{DA8926FF-52EE-4D3D-96F0-DD94770D872D}" type="pres">
      <dgm:prSet presAssocID="{3E4D6F0A-6581-4A39-9204-98E0540212E7}" presName="hierChild1" presStyleCnt="0">
        <dgm:presLayoutVars>
          <dgm:orgChart val="1"/>
          <dgm:chPref val="1"/>
          <dgm:dir/>
          <dgm:animOne val="branch"/>
          <dgm:animLvl val="lvl"/>
          <dgm:resizeHandles/>
        </dgm:presLayoutVars>
      </dgm:prSet>
      <dgm:spPr/>
    </dgm:pt>
    <dgm:pt modelId="{5FA3E8E8-F3EF-4CE7-8B17-FEAFDC58C0DF}" type="pres">
      <dgm:prSet presAssocID="{25596BAB-948A-47C0-B9E9-7872AE184D69}" presName="hierRoot1" presStyleCnt="0">
        <dgm:presLayoutVars>
          <dgm:hierBranch val="init"/>
        </dgm:presLayoutVars>
      </dgm:prSet>
      <dgm:spPr/>
    </dgm:pt>
    <dgm:pt modelId="{2784B5F1-73E3-4883-89EB-69F507093AAE}" type="pres">
      <dgm:prSet presAssocID="{25596BAB-948A-47C0-B9E9-7872AE184D69}" presName="rootComposite1" presStyleCnt="0"/>
      <dgm:spPr/>
    </dgm:pt>
    <dgm:pt modelId="{9C6D2A67-364B-47BF-82D3-4DDC3A03A442}" type="pres">
      <dgm:prSet presAssocID="{25596BAB-948A-47C0-B9E9-7872AE184D69}" presName="rootText1" presStyleLbl="node0" presStyleIdx="0" presStyleCnt="1">
        <dgm:presLayoutVars>
          <dgm:chPref val="3"/>
        </dgm:presLayoutVars>
      </dgm:prSet>
      <dgm:spPr/>
    </dgm:pt>
    <dgm:pt modelId="{49FA9E4E-D94A-44FB-81EF-106AF4F40027}" type="pres">
      <dgm:prSet presAssocID="{25596BAB-948A-47C0-B9E9-7872AE184D69}" presName="rootConnector1" presStyleLbl="node1" presStyleIdx="0" presStyleCnt="0"/>
      <dgm:spPr/>
    </dgm:pt>
    <dgm:pt modelId="{70245A50-2637-4435-8CAF-CF53F5FF1EBE}" type="pres">
      <dgm:prSet presAssocID="{25596BAB-948A-47C0-B9E9-7872AE184D69}" presName="hierChild2" presStyleCnt="0"/>
      <dgm:spPr/>
    </dgm:pt>
    <dgm:pt modelId="{93635E45-C50E-4EDC-A86C-A3DCA26AAA92}" type="pres">
      <dgm:prSet presAssocID="{64D7CE28-6DE5-43B8-BF9E-5800B9DD0D14}" presName="Name37" presStyleLbl="parChTrans1D2" presStyleIdx="0" presStyleCnt="4"/>
      <dgm:spPr/>
    </dgm:pt>
    <dgm:pt modelId="{8AE51D41-F3A0-459F-B8A5-9CF407580859}" type="pres">
      <dgm:prSet presAssocID="{B02F908A-8CE0-45D9-A89C-84A9FC596EE6}" presName="hierRoot2" presStyleCnt="0">
        <dgm:presLayoutVars>
          <dgm:hierBranch val="init"/>
        </dgm:presLayoutVars>
      </dgm:prSet>
      <dgm:spPr/>
    </dgm:pt>
    <dgm:pt modelId="{2FFC0BE7-FAD1-4187-93E3-BD5691576174}" type="pres">
      <dgm:prSet presAssocID="{B02F908A-8CE0-45D9-A89C-84A9FC596EE6}" presName="rootComposite" presStyleCnt="0"/>
      <dgm:spPr/>
    </dgm:pt>
    <dgm:pt modelId="{8F6C555C-5E1D-4C1C-B667-9D0D916408CD}" type="pres">
      <dgm:prSet presAssocID="{B02F908A-8CE0-45D9-A89C-84A9FC596EE6}" presName="rootText" presStyleLbl="node2" presStyleIdx="0" presStyleCnt="4">
        <dgm:presLayoutVars>
          <dgm:chPref val="3"/>
        </dgm:presLayoutVars>
      </dgm:prSet>
      <dgm:spPr/>
    </dgm:pt>
    <dgm:pt modelId="{4009BC98-C10F-46E8-AB2D-F84DABDAEAF3}" type="pres">
      <dgm:prSet presAssocID="{B02F908A-8CE0-45D9-A89C-84A9FC596EE6}" presName="rootConnector" presStyleLbl="node2" presStyleIdx="0" presStyleCnt="4"/>
      <dgm:spPr/>
    </dgm:pt>
    <dgm:pt modelId="{031B464C-262C-4CC8-BA4A-3E05105255E4}" type="pres">
      <dgm:prSet presAssocID="{B02F908A-8CE0-45D9-A89C-84A9FC596EE6}" presName="hierChild4" presStyleCnt="0"/>
      <dgm:spPr/>
    </dgm:pt>
    <dgm:pt modelId="{EC864806-8B1C-41A1-9BA4-EB73F8B7C8F1}" type="pres">
      <dgm:prSet presAssocID="{B02F908A-8CE0-45D9-A89C-84A9FC596EE6}" presName="hierChild5" presStyleCnt="0"/>
      <dgm:spPr/>
    </dgm:pt>
    <dgm:pt modelId="{1B52025F-DDD1-47B7-8CD3-CF8C35650328}" type="pres">
      <dgm:prSet presAssocID="{3831F785-9CCA-4F92-B155-0145CA5743D3}" presName="Name37" presStyleLbl="parChTrans1D2" presStyleIdx="1" presStyleCnt="4"/>
      <dgm:spPr/>
    </dgm:pt>
    <dgm:pt modelId="{E87245C1-3D5A-4EFF-8CA3-FBFC115BD941}" type="pres">
      <dgm:prSet presAssocID="{5F5921F8-5851-4CCA-A624-C93C3B045008}" presName="hierRoot2" presStyleCnt="0">
        <dgm:presLayoutVars>
          <dgm:hierBranch val="init"/>
        </dgm:presLayoutVars>
      </dgm:prSet>
      <dgm:spPr/>
    </dgm:pt>
    <dgm:pt modelId="{B1761B5A-B711-4438-94AE-C308BD5D9105}" type="pres">
      <dgm:prSet presAssocID="{5F5921F8-5851-4CCA-A624-C93C3B045008}" presName="rootComposite" presStyleCnt="0"/>
      <dgm:spPr/>
    </dgm:pt>
    <dgm:pt modelId="{53D781F9-FBB2-4B00-864A-56464AC73E55}" type="pres">
      <dgm:prSet presAssocID="{5F5921F8-5851-4CCA-A624-C93C3B045008}" presName="rootText" presStyleLbl="node2" presStyleIdx="1" presStyleCnt="4">
        <dgm:presLayoutVars>
          <dgm:chPref val="3"/>
        </dgm:presLayoutVars>
      </dgm:prSet>
      <dgm:spPr/>
    </dgm:pt>
    <dgm:pt modelId="{D52D74E2-F63A-4FF2-A490-D69708406A5D}" type="pres">
      <dgm:prSet presAssocID="{5F5921F8-5851-4CCA-A624-C93C3B045008}" presName="rootConnector" presStyleLbl="node2" presStyleIdx="1" presStyleCnt="4"/>
      <dgm:spPr/>
    </dgm:pt>
    <dgm:pt modelId="{E291789D-7D17-470D-B556-F7C7A7259ACF}" type="pres">
      <dgm:prSet presAssocID="{5F5921F8-5851-4CCA-A624-C93C3B045008}" presName="hierChild4" presStyleCnt="0"/>
      <dgm:spPr/>
    </dgm:pt>
    <dgm:pt modelId="{F8A88153-F50E-4F44-A892-B5C6AB67D3AD}" type="pres">
      <dgm:prSet presAssocID="{5F5921F8-5851-4CCA-A624-C93C3B045008}" presName="hierChild5" presStyleCnt="0"/>
      <dgm:spPr/>
    </dgm:pt>
    <dgm:pt modelId="{A1D8934A-883C-41E8-9CBF-CF6AE3A8D753}" type="pres">
      <dgm:prSet presAssocID="{2DB02052-19BD-4DEC-93BC-891DBCCBB01B}" presName="Name37" presStyleLbl="parChTrans1D2" presStyleIdx="2" presStyleCnt="4"/>
      <dgm:spPr/>
    </dgm:pt>
    <dgm:pt modelId="{6003BF07-5556-495A-9061-3C94F9510E3C}" type="pres">
      <dgm:prSet presAssocID="{525BD670-A7F0-400C-AB5F-FEC7A8E4368E}" presName="hierRoot2" presStyleCnt="0">
        <dgm:presLayoutVars>
          <dgm:hierBranch val="init"/>
        </dgm:presLayoutVars>
      </dgm:prSet>
      <dgm:spPr/>
    </dgm:pt>
    <dgm:pt modelId="{E2EC4CB8-7AAB-495F-8ED0-F024F97D390D}" type="pres">
      <dgm:prSet presAssocID="{525BD670-A7F0-400C-AB5F-FEC7A8E4368E}" presName="rootComposite" presStyleCnt="0"/>
      <dgm:spPr/>
    </dgm:pt>
    <dgm:pt modelId="{861D6812-218F-4065-A12C-CCE8562A3165}" type="pres">
      <dgm:prSet presAssocID="{525BD670-A7F0-400C-AB5F-FEC7A8E4368E}" presName="rootText" presStyleLbl="node2" presStyleIdx="2" presStyleCnt="4">
        <dgm:presLayoutVars>
          <dgm:chPref val="3"/>
        </dgm:presLayoutVars>
      </dgm:prSet>
      <dgm:spPr/>
    </dgm:pt>
    <dgm:pt modelId="{C8F4A187-3F58-401E-9383-422380092612}" type="pres">
      <dgm:prSet presAssocID="{525BD670-A7F0-400C-AB5F-FEC7A8E4368E}" presName="rootConnector" presStyleLbl="node2" presStyleIdx="2" presStyleCnt="4"/>
      <dgm:spPr/>
    </dgm:pt>
    <dgm:pt modelId="{48FB7B8C-8C5D-4FA2-AC85-2B8C34675BAC}" type="pres">
      <dgm:prSet presAssocID="{525BD670-A7F0-400C-AB5F-FEC7A8E4368E}" presName="hierChild4" presStyleCnt="0"/>
      <dgm:spPr/>
    </dgm:pt>
    <dgm:pt modelId="{B12DC530-68CE-4137-BCB4-06237017B29C}" type="pres">
      <dgm:prSet presAssocID="{525BD670-A7F0-400C-AB5F-FEC7A8E4368E}" presName="hierChild5" presStyleCnt="0"/>
      <dgm:spPr/>
    </dgm:pt>
    <dgm:pt modelId="{4D63F6C4-AAB0-49BA-AF0A-2668C564F46A}" type="pres">
      <dgm:prSet presAssocID="{50C404B7-9183-4EC9-B3BD-9B15573A13D7}" presName="Name37" presStyleLbl="parChTrans1D2" presStyleIdx="3" presStyleCnt="4"/>
      <dgm:spPr/>
    </dgm:pt>
    <dgm:pt modelId="{D0AD03E7-8DF4-4F14-8C5F-2E50FC541CF1}" type="pres">
      <dgm:prSet presAssocID="{7620D391-D348-4C4B-BAE8-16E506ED41CF}" presName="hierRoot2" presStyleCnt="0">
        <dgm:presLayoutVars>
          <dgm:hierBranch val="init"/>
        </dgm:presLayoutVars>
      </dgm:prSet>
      <dgm:spPr/>
    </dgm:pt>
    <dgm:pt modelId="{78E722CC-6009-4BA7-9902-227417CC5943}" type="pres">
      <dgm:prSet presAssocID="{7620D391-D348-4C4B-BAE8-16E506ED41CF}" presName="rootComposite" presStyleCnt="0"/>
      <dgm:spPr/>
    </dgm:pt>
    <dgm:pt modelId="{44A2920D-8AB8-4939-B691-9B2C8411BEA8}" type="pres">
      <dgm:prSet presAssocID="{7620D391-D348-4C4B-BAE8-16E506ED41CF}" presName="rootText" presStyleLbl="node2" presStyleIdx="3" presStyleCnt="4">
        <dgm:presLayoutVars>
          <dgm:chPref val="3"/>
        </dgm:presLayoutVars>
      </dgm:prSet>
      <dgm:spPr/>
    </dgm:pt>
    <dgm:pt modelId="{5C69F6A4-E2EE-4A53-ABB2-32CDB0CE0C3F}" type="pres">
      <dgm:prSet presAssocID="{7620D391-D348-4C4B-BAE8-16E506ED41CF}" presName="rootConnector" presStyleLbl="node2" presStyleIdx="3" presStyleCnt="4"/>
      <dgm:spPr/>
    </dgm:pt>
    <dgm:pt modelId="{7B54698E-11FC-4A64-893A-1A7F61D448D7}" type="pres">
      <dgm:prSet presAssocID="{7620D391-D348-4C4B-BAE8-16E506ED41CF}" presName="hierChild4" presStyleCnt="0"/>
      <dgm:spPr/>
    </dgm:pt>
    <dgm:pt modelId="{491C0EE9-04AD-4716-9CD4-F5793A4B7695}" type="pres">
      <dgm:prSet presAssocID="{7620D391-D348-4C4B-BAE8-16E506ED41CF}" presName="hierChild5" presStyleCnt="0"/>
      <dgm:spPr/>
    </dgm:pt>
    <dgm:pt modelId="{DCD635CD-B793-4FF0-B828-13692503010B}" type="pres">
      <dgm:prSet presAssocID="{25596BAB-948A-47C0-B9E9-7872AE184D69}" presName="hierChild3" presStyleCnt="0"/>
      <dgm:spPr/>
    </dgm:pt>
  </dgm:ptLst>
  <dgm:cxnLst>
    <dgm:cxn modelId="{65E7E800-77D2-4451-AC2C-7E73742B1E2B}" type="presOf" srcId="{50C404B7-9183-4EC9-B3BD-9B15573A13D7}" destId="{4D63F6C4-AAB0-49BA-AF0A-2668C564F46A}" srcOrd="0" destOrd="0" presId="urn:microsoft.com/office/officeart/2005/8/layout/orgChart1"/>
    <dgm:cxn modelId="{FC2E6C02-B91D-48DA-99F2-A74416A69D6E}" srcId="{25596BAB-948A-47C0-B9E9-7872AE184D69}" destId="{525BD670-A7F0-400C-AB5F-FEC7A8E4368E}" srcOrd="2" destOrd="0" parTransId="{2DB02052-19BD-4DEC-93BC-891DBCCBB01B}" sibTransId="{4098D3C9-9372-4006-ACD5-3615894810C4}"/>
    <dgm:cxn modelId="{16447702-9924-4B1D-812F-1F250C38B08C}" type="presOf" srcId="{7620D391-D348-4C4B-BAE8-16E506ED41CF}" destId="{44A2920D-8AB8-4939-B691-9B2C8411BEA8}" srcOrd="0" destOrd="0" presId="urn:microsoft.com/office/officeart/2005/8/layout/orgChart1"/>
    <dgm:cxn modelId="{7C687A0A-85C9-44C3-84B8-A048D8FC35C9}" type="presOf" srcId="{B02F908A-8CE0-45D9-A89C-84A9FC596EE6}" destId="{8F6C555C-5E1D-4C1C-B667-9D0D916408CD}" srcOrd="0" destOrd="0" presId="urn:microsoft.com/office/officeart/2005/8/layout/orgChart1"/>
    <dgm:cxn modelId="{BB59470C-65D0-4551-94A3-8C226FDBD215}" type="presOf" srcId="{5F5921F8-5851-4CCA-A624-C93C3B045008}" destId="{D52D74E2-F63A-4FF2-A490-D69708406A5D}" srcOrd="1" destOrd="0" presId="urn:microsoft.com/office/officeart/2005/8/layout/orgChart1"/>
    <dgm:cxn modelId="{BD41C40E-B08A-41AF-A8C1-1988A5ACA94A}" type="presOf" srcId="{3E4D6F0A-6581-4A39-9204-98E0540212E7}" destId="{DA8926FF-52EE-4D3D-96F0-DD94770D872D}" srcOrd="0" destOrd="0" presId="urn:microsoft.com/office/officeart/2005/8/layout/orgChart1"/>
    <dgm:cxn modelId="{C6729629-6BC1-49E3-A26B-02064EB38941}" srcId="{25596BAB-948A-47C0-B9E9-7872AE184D69}" destId="{7620D391-D348-4C4B-BAE8-16E506ED41CF}" srcOrd="3" destOrd="0" parTransId="{50C404B7-9183-4EC9-B3BD-9B15573A13D7}" sibTransId="{CE342C85-CE6F-4172-93E5-F7D3F5E5BDE7}"/>
    <dgm:cxn modelId="{B6D4562E-3E9D-41A3-8970-4349C3A1B6C6}" type="presOf" srcId="{3831F785-9CCA-4F92-B155-0145CA5743D3}" destId="{1B52025F-DDD1-47B7-8CD3-CF8C35650328}" srcOrd="0" destOrd="0" presId="urn:microsoft.com/office/officeart/2005/8/layout/orgChart1"/>
    <dgm:cxn modelId="{ABE2362F-5289-4F8E-854A-1D9916F6E2DD}" srcId="{25596BAB-948A-47C0-B9E9-7872AE184D69}" destId="{5F5921F8-5851-4CCA-A624-C93C3B045008}" srcOrd="1" destOrd="0" parTransId="{3831F785-9CCA-4F92-B155-0145CA5743D3}" sibTransId="{2CE67DDC-1494-4199-B88F-86BBA8371195}"/>
    <dgm:cxn modelId="{BF6F725E-2D77-4C34-9942-EBA55F3BFBF1}" type="presOf" srcId="{25596BAB-948A-47C0-B9E9-7872AE184D69}" destId="{9C6D2A67-364B-47BF-82D3-4DDC3A03A442}" srcOrd="0" destOrd="0" presId="urn:microsoft.com/office/officeart/2005/8/layout/orgChart1"/>
    <dgm:cxn modelId="{F51E1851-2530-4911-A8CA-E42C3CF46478}" type="presOf" srcId="{64D7CE28-6DE5-43B8-BF9E-5800B9DD0D14}" destId="{93635E45-C50E-4EDC-A86C-A3DCA26AAA92}" srcOrd="0" destOrd="0" presId="urn:microsoft.com/office/officeart/2005/8/layout/orgChart1"/>
    <dgm:cxn modelId="{4136BE7B-B2F9-4EC4-A5DE-864C3273EE89}" type="presOf" srcId="{7620D391-D348-4C4B-BAE8-16E506ED41CF}" destId="{5C69F6A4-E2EE-4A53-ABB2-32CDB0CE0C3F}" srcOrd="1" destOrd="0" presId="urn:microsoft.com/office/officeart/2005/8/layout/orgChart1"/>
    <dgm:cxn modelId="{09674E83-AF83-4915-8184-E92815FA8482}" type="presOf" srcId="{525BD670-A7F0-400C-AB5F-FEC7A8E4368E}" destId="{C8F4A187-3F58-401E-9383-422380092612}" srcOrd="1" destOrd="0" presId="urn:microsoft.com/office/officeart/2005/8/layout/orgChart1"/>
    <dgm:cxn modelId="{0DC36588-8A0D-4CDE-B04F-A02E51A219BD}" type="presOf" srcId="{B02F908A-8CE0-45D9-A89C-84A9FC596EE6}" destId="{4009BC98-C10F-46E8-AB2D-F84DABDAEAF3}" srcOrd="1" destOrd="0" presId="urn:microsoft.com/office/officeart/2005/8/layout/orgChart1"/>
    <dgm:cxn modelId="{98337094-34DA-4BB5-A55F-56F55CBEB8DC}" type="presOf" srcId="{25596BAB-948A-47C0-B9E9-7872AE184D69}" destId="{49FA9E4E-D94A-44FB-81EF-106AF4F40027}" srcOrd="1" destOrd="0" presId="urn:microsoft.com/office/officeart/2005/8/layout/orgChart1"/>
    <dgm:cxn modelId="{8941929A-4701-4253-B8DF-89922722C75F}" srcId="{3E4D6F0A-6581-4A39-9204-98E0540212E7}" destId="{25596BAB-948A-47C0-B9E9-7872AE184D69}" srcOrd="0" destOrd="0" parTransId="{5B5BADE2-E965-4A64-A40E-F72208E60386}" sibTransId="{F96FCAE9-9B88-4055-B8F8-DBF58E2ED0B0}"/>
    <dgm:cxn modelId="{4F2590A2-567E-42E1-B0B0-F23764AE3716}" type="presOf" srcId="{2DB02052-19BD-4DEC-93BC-891DBCCBB01B}" destId="{A1D8934A-883C-41E8-9CBF-CF6AE3A8D753}" srcOrd="0" destOrd="0" presId="urn:microsoft.com/office/officeart/2005/8/layout/orgChart1"/>
    <dgm:cxn modelId="{69D4D1C2-89E5-4D32-859B-0C6981E56EC1}" type="presOf" srcId="{525BD670-A7F0-400C-AB5F-FEC7A8E4368E}" destId="{861D6812-218F-4065-A12C-CCE8562A3165}" srcOrd="0" destOrd="0" presId="urn:microsoft.com/office/officeart/2005/8/layout/orgChart1"/>
    <dgm:cxn modelId="{6BECAFC4-6B7A-4D18-8C1B-070A9F71F9BF}" srcId="{25596BAB-948A-47C0-B9E9-7872AE184D69}" destId="{B02F908A-8CE0-45D9-A89C-84A9FC596EE6}" srcOrd="0" destOrd="0" parTransId="{64D7CE28-6DE5-43B8-BF9E-5800B9DD0D14}" sibTransId="{81CD6F74-60A9-4320-9C6F-D75EE30D2136}"/>
    <dgm:cxn modelId="{AD6D81FC-73A7-4C4A-8D62-440F949673AC}" type="presOf" srcId="{5F5921F8-5851-4CCA-A624-C93C3B045008}" destId="{53D781F9-FBB2-4B00-864A-56464AC73E55}" srcOrd="0" destOrd="0" presId="urn:microsoft.com/office/officeart/2005/8/layout/orgChart1"/>
    <dgm:cxn modelId="{BF348AFF-A7FB-4B43-ADEE-C002F87E97A7}" type="presParOf" srcId="{DA8926FF-52EE-4D3D-96F0-DD94770D872D}" destId="{5FA3E8E8-F3EF-4CE7-8B17-FEAFDC58C0DF}" srcOrd="0" destOrd="0" presId="urn:microsoft.com/office/officeart/2005/8/layout/orgChart1"/>
    <dgm:cxn modelId="{0416EA5B-D2B2-4CA1-A57A-9F0A9A8C50AB}" type="presParOf" srcId="{5FA3E8E8-F3EF-4CE7-8B17-FEAFDC58C0DF}" destId="{2784B5F1-73E3-4883-89EB-69F507093AAE}" srcOrd="0" destOrd="0" presId="urn:microsoft.com/office/officeart/2005/8/layout/orgChart1"/>
    <dgm:cxn modelId="{B7995E77-1A81-49A6-891B-27B2095FC9DD}" type="presParOf" srcId="{2784B5F1-73E3-4883-89EB-69F507093AAE}" destId="{9C6D2A67-364B-47BF-82D3-4DDC3A03A442}" srcOrd="0" destOrd="0" presId="urn:microsoft.com/office/officeart/2005/8/layout/orgChart1"/>
    <dgm:cxn modelId="{4017160D-441C-4F44-87F7-EBF02CC0B57C}" type="presParOf" srcId="{2784B5F1-73E3-4883-89EB-69F507093AAE}" destId="{49FA9E4E-D94A-44FB-81EF-106AF4F40027}" srcOrd="1" destOrd="0" presId="urn:microsoft.com/office/officeart/2005/8/layout/orgChart1"/>
    <dgm:cxn modelId="{8751C3BF-AC11-45E3-9AC2-FD62CA37620C}" type="presParOf" srcId="{5FA3E8E8-F3EF-4CE7-8B17-FEAFDC58C0DF}" destId="{70245A50-2637-4435-8CAF-CF53F5FF1EBE}" srcOrd="1" destOrd="0" presId="urn:microsoft.com/office/officeart/2005/8/layout/orgChart1"/>
    <dgm:cxn modelId="{91DE4CDF-39A9-43FC-A470-260080384F7F}" type="presParOf" srcId="{70245A50-2637-4435-8CAF-CF53F5FF1EBE}" destId="{93635E45-C50E-4EDC-A86C-A3DCA26AAA92}" srcOrd="0" destOrd="0" presId="urn:microsoft.com/office/officeart/2005/8/layout/orgChart1"/>
    <dgm:cxn modelId="{1E422E06-85CF-4E3D-BDE1-7640AF7D7483}" type="presParOf" srcId="{70245A50-2637-4435-8CAF-CF53F5FF1EBE}" destId="{8AE51D41-F3A0-459F-B8A5-9CF407580859}" srcOrd="1" destOrd="0" presId="urn:microsoft.com/office/officeart/2005/8/layout/orgChart1"/>
    <dgm:cxn modelId="{82CC2DCD-EF36-410F-973C-66B0C1976142}" type="presParOf" srcId="{8AE51D41-F3A0-459F-B8A5-9CF407580859}" destId="{2FFC0BE7-FAD1-4187-93E3-BD5691576174}" srcOrd="0" destOrd="0" presId="urn:microsoft.com/office/officeart/2005/8/layout/orgChart1"/>
    <dgm:cxn modelId="{5BC1C610-D36C-4621-A6A8-BFD54438C5CB}" type="presParOf" srcId="{2FFC0BE7-FAD1-4187-93E3-BD5691576174}" destId="{8F6C555C-5E1D-4C1C-B667-9D0D916408CD}" srcOrd="0" destOrd="0" presId="urn:microsoft.com/office/officeart/2005/8/layout/orgChart1"/>
    <dgm:cxn modelId="{8FF02963-1098-4781-B758-C6E3DF154174}" type="presParOf" srcId="{2FFC0BE7-FAD1-4187-93E3-BD5691576174}" destId="{4009BC98-C10F-46E8-AB2D-F84DABDAEAF3}" srcOrd="1" destOrd="0" presId="urn:microsoft.com/office/officeart/2005/8/layout/orgChart1"/>
    <dgm:cxn modelId="{5AFE0AD0-5C96-444F-9944-A188B40DDFA9}" type="presParOf" srcId="{8AE51D41-F3A0-459F-B8A5-9CF407580859}" destId="{031B464C-262C-4CC8-BA4A-3E05105255E4}" srcOrd="1" destOrd="0" presId="urn:microsoft.com/office/officeart/2005/8/layout/orgChart1"/>
    <dgm:cxn modelId="{09EE333A-5F80-48A1-93BC-A57E9BC05787}" type="presParOf" srcId="{8AE51D41-F3A0-459F-B8A5-9CF407580859}" destId="{EC864806-8B1C-41A1-9BA4-EB73F8B7C8F1}" srcOrd="2" destOrd="0" presId="urn:microsoft.com/office/officeart/2005/8/layout/orgChart1"/>
    <dgm:cxn modelId="{8B671D59-FDE9-4381-B548-73CB4EE42A7E}" type="presParOf" srcId="{70245A50-2637-4435-8CAF-CF53F5FF1EBE}" destId="{1B52025F-DDD1-47B7-8CD3-CF8C35650328}" srcOrd="2" destOrd="0" presId="urn:microsoft.com/office/officeart/2005/8/layout/orgChart1"/>
    <dgm:cxn modelId="{0B9AA2DC-5EC2-4066-8698-24D095550E8B}" type="presParOf" srcId="{70245A50-2637-4435-8CAF-CF53F5FF1EBE}" destId="{E87245C1-3D5A-4EFF-8CA3-FBFC115BD941}" srcOrd="3" destOrd="0" presId="urn:microsoft.com/office/officeart/2005/8/layout/orgChart1"/>
    <dgm:cxn modelId="{2C0B742B-10C5-412E-B813-A461BF36B9E7}" type="presParOf" srcId="{E87245C1-3D5A-4EFF-8CA3-FBFC115BD941}" destId="{B1761B5A-B711-4438-94AE-C308BD5D9105}" srcOrd="0" destOrd="0" presId="urn:microsoft.com/office/officeart/2005/8/layout/orgChart1"/>
    <dgm:cxn modelId="{17B63806-671D-4533-9BA4-F656CC7D3E74}" type="presParOf" srcId="{B1761B5A-B711-4438-94AE-C308BD5D9105}" destId="{53D781F9-FBB2-4B00-864A-56464AC73E55}" srcOrd="0" destOrd="0" presId="urn:microsoft.com/office/officeart/2005/8/layout/orgChart1"/>
    <dgm:cxn modelId="{DF013A5A-D871-4174-9877-E398B460DDB7}" type="presParOf" srcId="{B1761B5A-B711-4438-94AE-C308BD5D9105}" destId="{D52D74E2-F63A-4FF2-A490-D69708406A5D}" srcOrd="1" destOrd="0" presId="urn:microsoft.com/office/officeart/2005/8/layout/orgChart1"/>
    <dgm:cxn modelId="{78B62DAD-EBA9-4D7B-B51A-D454C712B757}" type="presParOf" srcId="{E87245C1-3D5A-4EFF-8CA3-FBFC115BD941}" destId="{E291789D-7D17-470D-B556-F7C7A7259ACF}" srcOrd="1" destOrd="0" presId="urn:microsoft.com/office/officeart/2005/8/layout/orgChart1"/>
    <dgm:cxn modelId="{C66FD173-D460-4A08-95D5-9A1D50250D97}" type="presParOf" srcId="{E87245C1-3D5A-4EFF-8CA3-FBFC115BD941}" destId="{F8A88153-F50E-4F44-A892-B5C6AB67D3AD}" srcOrd="2" destOrd="0" presId="urn:microsoft.com/office/officeart/2005/8/layout/orgChart1"/>
    <dgm:cxn modelId="{70B0D278-5043-4BBF-9745-05B4B0B41159}" type="presParOf" srcId="{70245A50-2637-4435-8CAF-CF53F5FF1EBE}" destId="{A1D8934A-883C-41E8-9CBF-CF6AE3A8D753}" srcOrd="4" destOrd="0" presId="urn:microsoft.com/office/officeart/2005/8/layout/orgChart1"/>
    <dgm:cxn modelId="{F0C17B70-3EEB-4961-A5F7-628F83D0DE54}" type="presParOf" srcId="{70245A50-2637-4435-8CAF-CF53F5FF1EBE}" destId="{6003BF07-5556-495A-9061-3C94F9510E3C}" srcOrd="5" destOrd="0" presId="urn:microsoft.com/office/officeart/2005/8/layout/orgChart1"/>
    <dgm:cxn modelId="{24DE52B2-7984-40BC-9F19-74E4E9C38375}" type="presParOf" srcId="{6003BF07-5556-495A-9061-3C94F9510E3C}" destId="{E2EC4CB8-7AAB-495F-8ED0-F024F97D390D}" srcOrd="0" destOrd="0" presId="urn:microsoft.com/office/officeart/2005/8/layout/orgChart1"/>
    <dgm:cxn modelId="{1469E2A9-F9E6-414E-AFEC-0407665481EE}" type="presParOf" srcId="{E2EC4CB8-7AAB-495F-8ED0-F024F97D390D}" destId="{861D6812-218F-4065-A12C-CCE8562A3165}" srcOrd="0" destOrd="0" presId="urn:microsoft.com/office/officeart/2005/8/layout/orgChart1"/>
    <dgm:cxn modelId="{E1203549-BD73-4AC2-A805-F7FAF0EDEA31}" type="presParOf" srcId="{E2EC4CB8-7AAB-495F-8ED0-F024F97D390D}" destId="{C8F4A187-3F58-401E-9383-422380092612}" srcOrd="1" destOrd="0" presId="urn:microsoft.com/office/officeart/2005/8/layout/orgChart1"/>
    <dgm:cxn modelId="{10C91A55-CC53-4850-9F73-63C8EB531289}" type="presParOf" srcId="{6003BF07-5556-495A-9061-3C94F9510E3C}" destId="{48FB7B8C-8C5D-4FA2-AC85-2B8C34675BAC}" srcOrd="1" destOrd="0" presId="urn:microsoft.com/office/officeart/2005/8/layout/orgChart1"/>
    <dgm:cxn modelId="{836DC876-7104-42B0-A35F-61E270DC3CF3}" type="presParOf" srcId="{6003BF07-5556-495A-9061-3C94F9510E3C}" destId="{B12DC530-68CE-4137-BCB4-06237017B29C}" srcOrd="2" destOrd="0" presId="urn:microsoft.com/office/officeart/2005/8/layout/orgChart1"/>
    <dgm:cxn modelId="{FCDD7C1B-6E48-4F00-8D54-729656B0B893}" type="presParOf" srcId="{70245A50-2637-4435-8CAF-CF53F5FF1EBE}" destId="{4D63F6C4-AAB0-49BA-AF0A-2668C564F46A}" srcOrd="6" destOrd="0" presId="urn:microsoft.com/office/officeart/2005/8/layout/orgChart1"/>
    <dgm:cxn modelId="{4E07668B-8177-4F4F-8958-D094BBAFBB29}" type="presParOf" srcId="{70245A50-2637-4435-8CAF-CF53F5FF1EBE}" destId="{D0AD03E7-8DF4-4F14-8C5F-2E50FC541CF1}" srcOrd="7" destOrd="0" presId="urn:microsoft.com/office/officeart/2005/8/layout/orgChart1"/>
    <dgm:cxn modelId="{BC823DA1-7F59-4246-9E3E-A1F336F19D62}" type="presParOf" srcId="{D0AD03E7-8DF4-4F14-8C5F-2E50FC541CF1}" destId="{78E722CC-6009-4BA7-9902-227417CC5943}" srcOrd="0" destOrd="0" presId="urn:microsoft.com/office/officeart/2005/8/layout/orgChart1"/>
    <dgm:cxn modelId="{0DB387C9-59CE-455B-9BED-ABC4CEFF2D68}" type="presParOf" srcId="{78E722CC-6009-4BA7-9902-227417CC5943}" destId="{44A2920D-8AB8-4939-B691-9B2C8411BEA8}" srcOrd="0" destOrd="0" presId="urn:microsoft.com/office/officeart/2005/8/layout/orgChart1"/>
    <dgm:cxn modelId="{8708E262-76F1-4E63-84DF-254030A2615D}" type="presParOf" srcId="{78E722CC-6009-4BA7-9902-227417CC5943}" destId="{5C69F6A4-E2EE-4A53-ABB2-32CDB0CE0C3F}" srcOrd="1" destOrd="0" presId="urn:microsoft.com/office/officeart/2005/8/layout/orgChart1"/>
    <dgm:cxn modelId="{107C7CAB-FEDA-45F9-9FFB-38273C7D9E68}" type="presParOf" srcId="{D0AD03E7-8DF4-4F14-8C5F-2E50FC541CF1}" destId="{7B54698E-11FC-4A64-893A-1A7F61D448D7}" srcOrd="1" destOrd="0" presId="urn:microsoft.com/office/officeart/2005/8/layout/orgChart1"/>
    <dgm:cxn modelId="{A3B0EF71-B327-419B-9ED0-C43C46F33518}" type="presParOf" srcId="{D0AD03E7-8DF4-4F14-8C5F-2E50FC541CF1}" destId="{491C0EE9-04AD-4716-9CD4-F5793A4B7695}" srcOrd="2" destOrd="0" presId="urn:microsoft.com/office/officeart/2005/8/layout/orgChart1"/>
    <dgm:cxn modelId="{2AF32A7A-2FBB-42ED-B394-3257324EE4C2}" type="presParOf" srcId="{5FA3E8E8-F3EF-4CE7-8B17-FEAFDC58C0DF}" destId="{DCD635CD-B793-4FF0-B828-13692503010B}"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D6F0A-6581-4A39-9204-98E0540212E7}" type="doc">
      <dgm:prSet loTypeId="urn:microsoft.com/office/officeart/2005/8/layout/orgChart1" loCatId="hierarchy" qsTypeId="urn:microsoft.com/office/officeart/2005/8/quickstyle/3d6" qsCatId="3D" csTypeId="urn:microsoft.com/office/officeart/2005/8/colors/accent1_2" csCatId="accent1" phldr="1"/>
      <dgm:spPr/>
      <dgm:t>
        <a:bodyPr/>
        <a:lstStyle/>
        <a:p>
          <a:endParaRPr lang="en-GB"/>
        </a:p>
      </dgm:t>
    </dgm:pt>
    <dgm:pt modelId="{25596BAB-948A-47C0-B9E9-7872AE184D69}">
      <dgm:prSet phldrT="[Text]"/>
      <dgm:spPr/>
      <dgm:t>
        <a:bodyPr/>
        <a:lstStyle/>
        <a:p>
          <a:r>
            <a:rPr lang="en-GB" dirty="0">
              <a:solidFill>
                <a:sysClr val="windowText" lastClr="000000"/>
              </a:solidFill>
            </a:rPr>
            <a:t>Index</a:t>
          </a:r>
        </a:p>
      </dgm:t>
    </dgm:pt>
    <dgm:pt modelId="{5B5BADE2-E965-4A64-A40E-F72208E60386}" type="parTrans" cxnId="{8941929A-4701-4253-B8DF-89922722C75F}">
      <dgm:prSet/>
      <dgm:spPr/>
      <dgm:t>
        <a:bodyPr/>
        <a:lstStyle/>
        <a:p>
          <a:endParaRPr lang="en-GB">
            <a:solidFill>
              <a:sysClr val="windowText" lastClr="000000"/>
            </a:solidFill>
          </a:endParaRPr>
        </a:p>
      </dgm:t>
    </dgm:pt>
    <dgm:pt modelId="{F96FCAE9-9B88-4055-B8F8-DBF58E2ED0B0}" type="sibTrans" cxnId="{8941929A-4701-4253-B8DF-89922722C75F}">
      <dgm:prSet/>
      <dgm:spPr/>
      <dgm:t>
        <a:bodyPr/>
        <a:lstStyle/>
        <a:p>
          <a:endParaRPr lang="en-GB">
            <a:solidFill>
              <a:sysClr val="windowText" lastClr="000000"/>
            </a:solidFill>
          </a:endParaRPr>
        </a:p>
      </dgm:t>
    </dgm:pt>
    <dgm:pt modelId="{B02F908A-8CE0-45D9-A89C-84A9FC596EE6}">
      <dgm:prSet phldrT="[Text]"/>
      <dgm:spPr/>
      <dgm:t>
        <a:bodyPr/>
        <a:lstStyle/>
        <a:p>
          <a:r>
            <a:rPr lang="en-GB" dirty="0">
              <a:solidFill>
                <a:sysClr val="windowText" lastClr="000000"/>
              </a:solidFill>
            </a:rPr>
            <a:t>About Us</a:t>
          </a:r>
        </a:p>
      </dgm:t>
    </dgm:pt>
    <dgm:pt modelId="{64D7CE28-6DE5-43B8-BF9E-5800B9DD0D14}" type="parTrans" cxnId="{6BECAFC4-6B7A-4D18-8C1B-070A9F71F9BF}">
      <dgm:prSet/>
      <dgm:spPr/>
      <dgm:t>
        <a:bodyPr/>
        <a:lstStyle/>
        <a:p>
          <a:endParaRPr lang="en-GB">
            <a:solidFill>
              <a:sysClr val="windowText" lastClr="000000"/>
            </a:solidFill>
          </a:endParaRPr>
        </a:p>
      </dgm:t>
    </dgm:pt>
    <dgm:pt modelId="{81CD6F74-60A9-4320-9C6F-D75EE30D2136}" type="sibTrans" cxnId="{6BECAFC4-6B7A-4D18-8C1B-070A9F71F9BF}">
      <dgm:prSet/>
      <dgm:spPr/>
      <dgm:t>
        <a:bodyPr/>
        <a:lstStyle/>
        <a:p>
          <a:endParaRPr lang="en-GB">
            <a:solidFill>
              <a:sysClr val="windowText" lastClr="000000"/>
            </a:solidFill>
          </a:endParaRPr>
        </a:p>
      </dgm:t>
    </dgm:pt>
    <dgm:pt modelId="{5F5921F8-5851-4CCA-A624-C93C3B045008}">
      <dgm:prSet phldrT="[Text]"/>
      <dgm:spPr/>
      <dgm:t>
        <a:bodyPr/>
        <a:lstStyle/>
        <a:p>
          <a:r>
            <a:rPr lang="en-GB" dirty="0">
              <a:solidFill>
                <a:sysClr val="windowText" lastClr="000000"/>
              </a:solidFill>
            </a:rPr>
            <a:t>Our Products</a:t>
          </a:r>
        </a:p>
      </dgm:t>
    </dgm:pt>
    <dgm:pt modelId="{3831F785-9CCA-4F92-B155-0145CA5743D3}" type="parTrans" cxnId="{ABE2362F-5289-4F8E-854A-1D9916F6E2DD}">
      <dgm:prSet/>
      <dgm:spPr/>
      <dgm:t>
        <a:bodyPr/>
        <a:lstStyle/>
        <a:p>
          <a:endParaRPr lang="en-GB">
            <a:solidFill>
              <a:sysClr val="windowText" lastClr="000000"/>
            </a:solidFill>
          </a:endParaRPr>
        </a:p>
      </dgm:t>
    </dgm:pt>
    <dgm:pt modelId="{2CE67DDC-1494-4199-B88F-86BBA8371195}" type="sibTrans" cxnId="{ABE2362F-5289-4F8E-854A-1D9916F6E2DD}">
      <dgm:prSet/>
      <dgm:spPr/>
      <dgm:t>
        <a:bodyPr/>
        <a:lstStyle/>
        <a:p>
          <a:endParaRPr lang="en-GB">
            <a:solidFill>
              <a:sysClr val="windowText" lastClr="000000"/>
            </a:solidFill>
          </a:endParaRPr>
        </a:p>
      </dgm:t>
    </dgm:pt>
    <dgm:pt modelId="{525BD670-A7F0-400C-AB5F-FEC7A8E4368E}">
      <dgm:prSet phldrT="[Text]"/>
      <dgm:spPr/>
      <dgm:t>
        <a:bodyPr/>
        <a:lstStyle/>
        <a:p>
          <a:r>
            <a:rPr lang="en-GB" dirty="0">
              <a:solidFill>
                <a:sysClr val="windowText" lastClr="000000"/>
              </a:solidFill>
            </a:rPr>
            <a:t>Locate Us</a:t>
          </a:r>
        </a:p>
      </dgm:t>
    </dgm:pt>
    <dgm:pt modelId="{2DB02052-19BD-4DEC-93BC-891DBCCBB01B}" type="parTrans" cxnId="{FC2E6C02-B91D-48DA-99F2-A74416A69D6E}">
      <dgm:prSet/>
      <dgm:spPr/>
      <dgm:t>
        <a:bodyPr/>
        <a:lstStyle/>
        <a:p>
          <a:endParaRPr lang="en-GB">
            <a:solidFill>
              <a:sysClr val="windowText" lastClr="000000"/>
            </a:solidFill>
          </a:endParaRPr>
        </a:p>
      </dgm:t>
    </dgm:pt>
    <dgm:pt modelId="{4098D3C9-9372-4006-ACD5-3615894810C4}" type="sibTrans" cxnId="{FC2E6C02-B91D-48DA-99F2-A74416A69D6E}">
      <dgm:prSet/>
      <dgm:spPr/>
      <dgm:t>
        <a:bodyPr/>
        <a:lstStyle/>
        <a:p>
          <a:endParaRPr lang="en-GB">
            <a:solidFill>
              <a:sysClr val="windowText" lastClr="000000"/>
            </a:solidFill>
          </a:endParaRPr>
        </a:p>
      </dgm:t>
    </dgm:pt>
    <dgm:pt modelId="{7620D391-D348-4C4B-BAE8-16E506ED41CF}">
      <dgm:prSet phldrT="[Text]"/>
      <dgm:spPr/>
      <dgm:t>
        <a:bodyPr/>
        <a:lstStyle/>
        <a:p>
          <a:r>
            <a:rPr lang="en-GB" dirty="0">
              <a:solidFill>
                <a:sysClr val="windowText" lastClr="000000"/>
              </a:solidFill>
            </a:rPr>
            <a:t>Contact Us</a:t>
          </a:r>
        </a:p>
      </dgm:t>
    </dgm:pt>
    <dgm:pt modelId="{50C404B7-9183-4EC9-B3BD-9B15573A13D7}" type="parTrans" cxnId="{C6729629-6BC1-49E3-A26B-02064EB38941}">
      <dgm:prSet/>
      <dgm:spPr/>
      <dgm:t>
        <a:bodyPr/>
        <a:lstStyle/>
        <a:p>
          <a:endParaRPr lang="en-GB">
            <a:solidFill>
              <a:sysClr val="windowText" lastClr="000000"/>
            </a:solidFill>
          </a:endParaRPr>
        </a:p>
      </dgm:t>
    </dgm:pt>
    <dgm:pt modelId="{CE342C85-CE6F-4172-93E5-F7D3F5E5BDE7}" type="sibTrans" cxnId="{C6729629-6BC1-49E3-A26B-02064EB38941}">
      <dgm:prSet/>
      <dgm:spPr/>
      <dgm:t>
        <a:bodyPr/>
        <a:lstStyle/>
        <a:p>
          <a:endParaRPr lang="en-GB">
            <a:solidFill>
              <a:sysClr val="windowText" lastClr="000000"/>
            </a:solidFill>
          </a:endParaRPr>
        </a:p>
      </dgm:t>
    </dgm:pt>
    <dgm:pt modelId="{64C3E518-634D-4EB5-878A-4E3E0899C6C5}">
      <dgm:prSet phldrT="[Text]"/>
      <dgm:spPr/>
      <dgm:t>
        <a:bodyPr/>
        <a:lstStyle/>
        <a:p>
          <a:r>
            <a:rPr lang="en-GB" dirty="0">
              <a:solidFill>
                <a:sysClr val="windowText" lastClr="000000"/>
              </a:solidFill>
            </a:rPr>
            <a:t>Product1</a:t>
          </a:r>
        </a:p>
      </dgm:t>
    </dgm:pt>
    <dgm:pt modelId="{A641C80A-E297-461D-A5F7-719197A3C473}" type="parTrans" cxnId="{E4537BA8-6E6F-4C34-B3D6-9730CD4C484C}">
      <dgm:prSet/>
      <dgm:spPr/>
      <dgm:t>
        <a:bodyPr/>
        <a:lstStyle/>
        <a:p>
          <a:endParaRPr lang="en-GB">
            <a:solidFill>
              <a:sysClr val="windowText" lastClr="000000"/>
            </a:solidFill>
          </a:endParaRPr>
        </a:p>
      </dgm:t>
    </dgm:pt>
    <dgm:pt modelId="{7B4F8C35-E66E-4691-9A24-E303CD22D3F4}" type="sibTrans" cxnId="{E4537BA8-6E6F-4C34-B3D6-9730CD4C484C}">
      <dgm:prSet/>
      <dgm:spPr/>
      <dgm:t>
        <a:bodyPr/>
        <a:lstStyle/>
        <a:p>
          <a:endParaRPr lang="en-GB">
            <a:solidFill>
              <a:sysClr val="windowText" lastClr="000000"/>
            </a:solidFill>
          </a:endParaRPr>
        </a:p>
      </dgm:t>
    </dgm:pt>
    <dgm:pt modelId="{982AD9CE-9DD1-478C-BDF4-FD3E9FE4D9A2}">
      <dgm:prSet phldrT="[Text]"/>
      <dgm:spPr/>
      <dgm:t>
        <a:bodyPr/>
        <a:lstStyle/>
        <a:p>
          <a:r>
            <a:rPr lang="en-GB" dirty="0">
              <a:solidFill>
                <a:sysClr val="windowText" lastClr="000000"/>
              </a:solidFill>
            </a:rPr>
            <a:t>Product2</a:t>
          </a:r>
        </a:p>
      </dgm:t>
    </dgm:pt>
    <dgm:pt modelId="{2BA4F325-7A44-4AEC-91C6-0EB8CF21B113}" type="parTrans" cxnId="{620B461B-1585-4BCB-8CE1-59A2BFF1A071}">
      <dgm:prSet/>
      <dgm:spPr/>
      <dgm:t>
        <a:bodyPr/>
        <a:lstStyle/>
        <a:p>
          <a:endParaRPr lang="en-GB">
            <a:solidFill>
              <a:sysClr val="windowText" lastClr="000000"/>
            </a:solidFill>
          </a:endParaRPr>
        </a:p>
      </dgm:t>
    </dgm:pt>
    <dgm:pt modelId="{67C56F7E-CF96-4E7B-A049-C2A8AAB49CEB}" type="sibTrans" cxnId="{620B461B-1585-4BCB-8CE1-59A2BFF1A071}">
      <dgm:prSet/>
      <dgm:spPr/>
      <dgm:t>
        <a:bodyPr/>
        <a:lstStyle/>
        <a:p>
          <a:endParaRPr lang="en-GB">
            <a:solidFill>
              <a:sysClr val="windowText" lastClr="000000"/>
            </a:solidFill>
          </a:endParaRPr>
        </a:p>
      </dgm:t>
    </dgm:pt>
    <dgm:pt modelId="{B294744C-C8B3-40EA-A562-56F4CEAD81CF}">
      <dgm:prSet phldrT="[Text]"/>
      <dgm:spPr/>
      <dgm:t>
        <a:bodyPr/>
        <a:lstStyle/>
        <a:p>
          <a:r>
            <a:rPr lang="en-GB" dirty="0">
              <a:solidFill>
                <a:sysClr val="windowText" lastClr="000000"/>
              </a:solidFill>
            </a:rPr>
            <a:t>Product3</a:t>
          </a:r>
        </a:p>
      </dgm:t>
    </dgm:pt>
    <dgm:pt modelId="{0EAA646D-ED76-4955-9F35-54C3E2E7E23F}" type="parTrans" cxnId="{3AC7BA68-5DAE-4C56-81C6-A8E54AA38C6D}">
      <dgm:prSet/>
      <dgm:spPr/>
      <dgm:t>
        <a:bodyPr/>
        <a:lstStyle/>
        <a:p>
          <a:endParaRPr lang="en-GB">
            <a:solidFill>
              <a:sysClr val="windowText" lastClr="000000"/>
            </a:solidFill>
          </a:endParaRPr>
        </a:p>
      </dgm:t>
    </dgm:pt>
    <dgm:pt modelId="{22CE46CA-A689-4266-A5C6-8AB3E95155BE}" type="sibTrans" cxnId="{3AC7BA68-5DAE-4C56-81C6-A8E54AA38C6D}">
      <dgm:prSet/>
      <dgm:spPr/>
      <dgm:t>
        <a:bodyPr/>
        <a:lstStyle/>
        <a:p>
          <a:endParaRPr lang="en-GB">
            <a:solidFill>
              <a:sysClr val="windowText" lastClr="000000"/>
            </a:solidFill>
          </a:endParaRPr>
        </a:p>
      </dgm:t>
    </dgm:pt>
    <dgm:pt modelId="{E15FAB69-D0A0-40F0-9310-0205F233774D}">
      <dgm:prSet phldrT="[Text]"/>
      <dgm:spPr/>
      <dgm:t>
        <a:bodyPr/>
        <a:lstStyle/>
        <a:p>
          <a:r>
            <a:rPr lang="en-GB" dirty="0">
              <a:solidFill>
                <a:sysClr val="windowText" lastClr="000000"/>
              </a:solidFill>
            </a:rPr>
            <a:t>Buy Now</a:t>
          </a:r>
        </a:p>
      </dgm:t>
    </dgm:pt>
    <dgm:pt modelId="{31A759AF-E466-46D4-BAF5-F698D3FF4A4D}" type="parTrans" cxnId="{F44010D1-600B-4CF6-84D5-09791880BE42}">
      <dgm:prSet/>
      <dgm:spPr/>
      <dgm:t>
        <a:bodyPr/>
        <a:lstStyle/>
        <a:p>
          <a:endParaRPr lang="en-GB">
            <a:solidFill>
              <a:sysClr val="windowText" lastClr="000000"/>
            </a:solidFill>
          </a:endParaRPr>
        </a:p>
      </dgm:t>
    </dgm:pt>
    <dgm:pt modelId="{A72C3281-AEE2-4208-97B2-A58C08C0E5B8}" type="sibTrans" cxnId="{F44010D1-600B-4CF6-84D5-09791880BE42}">
      <dgm:prSet/>
      <dgm:spPr/>
      <dgm:t>
        <a:bodyPr/>
        <a:lstStyle/>
        <a:p>
          <a:endParaRPr lang="en-GB">
            <a:solidFill>
              <a:sysClr val="windowText" lastClr="000000"/>
            </a:solidFill>
          </a:endParaRPr>
        </a:p>
      </dgm:t>
    </dgm:pt>
    <dgm:pt modelId="{3EC0E612-8E9A-4C10-98A5-073E02CCBB4D}">
      <dgm:prSet phldrT="[Text]"/>
      <dgm:spPr/>
      <dgm:t>
        <a:bodyPr/>
        <a:lstStyle/>
        <a:p>
          <a:r>
            <a:rPr lang="en-GB" dirty="0">
              <a:solidFill>
                <a:sysClr val="windowText" lastClr="000000"/>
              </a:solidFill>
            </a:rPr>
            <a:t>Buy Now</a:t>
          </a:r>
        </a:p>
      </dgm:t>
    </dgm:pt>
    <dgm:pt modelId="{8EF3B947-C522-455D-B696-28AAADDB147C}" type="parTrans" cxnId="{621DBA5D-A5B5-4C4E-8BDA-909C5453B89E}">
      <dgm:prSet/>
      <dgm:spPr/>
      <dgm:t>
        <a:bodyPr/>
        <a:lstStyle/>
        <a:p>
          <a:endParaRPr lang="en-GB">
            <a:solidFill>
              <a:sysClr val="windowText" lastClr="000000"/>
            </a:solidFill>
          </a:endParaRPr>
        </a:p>
      </dgm:t>
    </dgm:pt>
    <dgm:pt modelId="{A95FB209-A9F8-426D-9F76-36FD5ED81E7D}" type="sibTrans" cxnId="{621DBA5D-A5B5-4C4E-8BDA-909C5453B89E}">
      <dgm:prSet/>
      <dgm:spPr/>
      <dgm:t>
        <a:bodyPr/>
        <a:lstStyle/>
        <a:p>
          <a:endParaRPr lang="en-GB">
            <a:solidFill>
              <a:sysClr val="windowText" lastClr="000000"/>
            </a:solidFill>
          </a:endParaRPr>
        </a:p>
      </dgm:t>
    </dgm:pt>
    <dgm:pt modelId="{A0D88A27-7F6D-47C2-B3DD-A7090FC04895}">
      <dgm:prSet phldrT="[Text]"/>
      <dgm:spPr/>
      <dgm:t>
        <a:bodyPr/>
        <a:lstStyle/>
        <a:p>
          <a:r>
            <a:rPr lang="en-GB" dirty="0" err="1">
              <a:solidFill>
                <a:sysClr val="windowText" lastClr="000000"/>
              </a:solidFill>
            </a:rPr>
            <a:t>Preorder</a:t>
          </a:r>
          <a:endParaRPr lang="en-GB" dirty="0">
            <a:solidFill>
              <a:sysClr val="windowText" lastClr="000000"/>
            </a:solidFill>
          </a:endParaRPr>
        </a:p>
      </dgm:t>
    </dgm:pt>
    <dgm:pt modelId="{64E11636-F41F-423A-9329-3F3C2D66A2C7}" type="parTrans" cxnId="{ABB90C2B-EC9B-4618-AD58-EBA8254814CC}">
      <dgm:prSet/>
      <dgm:spPr/>
      <dgm:t>
        <a:bodyPr/>
        <a:lstStyle/>
        <a:p>
          <a:endParaRPr lang="en-GB">
            <a:solidFill>
              <a:sysClr val="windowText" lastClr="000000"/>
            </a:solidFill>
          </a:endParaRPr>
        </a:p>
      </dgm:t>
    </dgm:pt>
    <dgm:pt modelId="{8831B901-1515-4374-9A48-0777BA6606B6}" type="sibTrans" cxnId="{ABB90C2B-EC9B-4618-AD58-EBA8254814CC}">
      <dgm:prSet/>
      <dgm:spPr/>
      <dgm:t>
        <a:bodyPr/>
        <a:lstStyle/>
        <a:p>
          <a:endParaRPr lang="en-GB">
            <a:solidFill>
              <a:sysClr val="windowText" lastClr="000000"/>
            </a:solidFill>
          </a:endParaRPr>
        </a:p>
      </dgm:t>
    </dgm:pt>
    <dgm:pt modelId="{0326F8B6-F086-49DB-B2D5-68728783E947}">
      <dgm:prSet phldrT="[Text]"/>
      <dgm:spPr/>
      <dgm:t>
        <a:bodyPr/>
        <a:lstStyle/>
        <a:p>
          <a:r>
            <a:rPr lang="en-GB" dirty="0">
              <a:solidFill>
                <a:sysClr val="windowText" lastClr="000000"/>
              </a:solidFill>
            </a:rPr>
            <a:t>Login</a:t>
          </a:r>
        </a:p>
      </dgm:t>
    </dgm:pt>
    <dgm:pt modelId="{BAAF776A-B812-4753-9FF2-2DB5A9ADB958}" type="parTrans" cxnId="{A80104C2-F9C2-48A8-8119-39559786A6FB}">
      <dgm:prSet/>
      <dgm:spPr/>
      <dgm:t>
        <a:bodyPr/>
        <a:lstStyle/>
        <a:p>
          <a:endParaRPr lang="en-GB">
            <a:solidFill>
              <a:sysClr val="windowText" lastClr="000000"/>
            </a:solidFill>
          </a:endParaRPr>
        </a:p>
      </dgm:t>
    </dgm:pt>
    <dgm:pt modelId="{FC113389-2747-4569-BCC3-A3E6B457A507}" type="sibTrans" cxnId="{A80104C2-F9C2-48A8-8119-39559786A6FB}">
      <dgm:prSet/>
      <dgm:spPr/>
      <dgm:t>
        <a:bodyPr/>
        <a:lstStyle/>
        <a:p>
          <a:endParaRPr lang="en-GB">
            <a:solidFill>
              <a:sysClr val="windowText" lastClr="000000"/>
            </a:solidFill>
          </a:endParaRPr>
        </a:p>
      </dgm:t>
    </dgm:pt>
    <dgm:pt modelId="{F30DDA51-3C16-41D7-A7C7-6B41992A20A8}">
      <dgm:prSet phldrT="[Text]"/>
      <dgm:spPr/>
      <dgm:t>
        <a:bodyPr/>
        <a:lstStyle/>
        <a:p>
          <a:r>
            <a:rPr lang="en-GB" dirty="0">
              <a:solidFill>
                <a:sysClr val="windowText" lastClr="000000"/>
              </a:solidFill>
            </a:rPr>
            <a:t>Account</a:t>
          </a:r>
        </a:p>
      </dgm:t>
    </dgm:pt>
    <dgm:pt modelId="{2110D581-7E16-4BF7-88D7-87B1146490CE}" type="parTrans" cxnId="{3D564C69-E8E7-410C-B6EA-08E237CEFE46}">
      <dgm:prSet/>
      <dgm:spPr/>
      <dgm:t>
        <a:bodyPr/>
        <a:lstStyle/>
        <a:p>
          <a:endParaRPr lang="en-GB">
            <a:solidFill>
              <a:sysClr val="windowText" lastClr="000000"/>
            </a:solidFill>
          </a:endParaRPr>
        </a:p>
      </dgm:t>
    </dgm:pt>
    <dgm:pt modelId="{1A47E4FA-E446-43C6-8BC9-29B27A0E6EBF}" type="sibTrans" cxnId="{3D564C69-E8E7-410C-B6EA-08E237CEFE46}">
      <dgm:prSet/>
      <dgm:spPr/>
      <dgm:t>
        <a:bodyPr/>
        <a:lstStyle/>
        <a:p>
          <a:endParaRPr lang="en-GB">
            <a:solidFill>
              <a:sysClr val="windowText" lastClr="000000"/>
            </a:solidFill>
          </a:endParaRPr>
        </a:p>
      </dgm:t>
    </dgm:pt>
    <dgm:pt modelId="{AEEDCB9B-B6B4-4ACF-AF64-0C53CC8B1E78}">
      <dgm:prSet phldrT="[Text]"/>
      <dgm:spPr/>
      <dgm:t>
        <a:bodyPr/>
        <a:lstStyle/>
        <a:p>
          <a:r>
            <a:rPr lang="en-GB" dirty="0">
              <a:solidFill>
                <a:sysClr val="windowText" lastClr="000000"/>
              </a:solidFill>
            </a:rPr>
            <a:t>Balance</a:t>
          </a:r>
        </a:p>
      </dgm:t>
    </dgm:pt>
    <dgm:pt modelId="{1D12DF8B-8BC4-496C-AF59-CCFE830FEC1A}" type="parTrans" cxnId="{18CA448E-DC05-4D53-B9D5-45D822E0B633}">
      <dgm:prSet/>
      <dgm:spPr/>
      <dgm:t>
        <a:bodyPr/>
        <a:lstStyle/>
        <a:p>
          <a:endParaRPr lang="en-GB">
            <a:solidFill>
              <a:sysClr val="windowText" lastClr="000000"/>
            </a:solidFill>
          </a:endParaRPr>
        </a:p>
      </dgm:t>
    </dgm:pt>
    <dgm:pt modelId="{3A490E29-5CEE-41A0-979F-2DF10DEB4255}" type="sibTrans" cxnId="{18CA448E-DC05-4D53-B9D5-45D822E0B633}">
      <dgm:prSet/>
      <dgm:spPr/>
      <dgm:t>
        <a:bodyPr/>
        <a:lstStyle/>
        <a:p>
          <a:endParaRPr lang="en-GB">
            <a:solidFill>
              <a:sysClr val="windowText" lastClr="000000"/>
            </a:solidFill>
          </a:endParaRPr>
        </a:p>
      </dgm:t>
    </dgm:pt>
    <dgm:pt modelId="{37B3FE1B-22AF-4E2B-8FEC-E418E80B4588}">
      <dgm:prSet phldrT="[Text]"/>
      <dgm:spPr/>
      <dgm:t>
        <a:bodyPr/>
        <a:lstStyle/>
        <a:p>
          <a:r>
            <a:rPr lang="en-GB" dirty="0">
              <a:solidFill>
                <a:sysClr val="windowText" lastClr="000000"/>
              </a:solidFill>
            </a:rPr>
            <a:t>Logout</a:t>
          </a:r>
        </a:p>
      </dgm:t>
    </dgm:pt>
    <dgm:pt modelId="{1CF3DF9F-A642-4C4C-ACD1-7D2CD768A35A}" type="parTrans" cxnId="{4CCDC185-710C-40CE-A303-34AB2FD61600}">
      <dgm:prSet/>
      <dgm:spPr/>
      <dgm:t>
        <a:bodyPr/>
        <a:lstStyle/>
        <a:p>
          <a:endParaRPr lang="en-GB">
            <a:solidFill>
              <a:sysClr val="windowText" lastClr="000000"/>
            </a:solidFill>
          </a:endParaRPr>
        </a:p>
      </dgm:t>
    </dgm:pt>
    <dgm:pt modelId="{4D457096-9AB7-497E-8A28-60FD33FC7F50}" type="sibTrans" cxnId="{4CCDC185-710C-40CE-A303-34AB2FD61600}">
      <dgm:prSet/>
      <dgm:spPr/>
      <dgm:t>
        <a:bodyPr/>
        <a:lstStyle/>
        <a:p>
          <a:endParaRPr lang="en-GB">
            <a:solidFill>
              <a:sysClr val="windowText" lastClr="000000"/>
            </a:solidFill>
          </a:endParaRPr>
        </a:p>
      </dgm:t>
    </dgm:pt>
    <dgm:pt modelId="{DA8926FF-52EE-4D3D-96F0-DD94770D872D}" type="pres">
      <dgm:prSet presAssocID="{3E4D6F0A-6581-4A39-9204-98E0540212E7}" presName="hierChild1" presStyleCnt="0">
        <dgm:presLayoutVars>
          <dgm:orgChart val="1"/>
          <dgm:chPref val="1"/>
          <dgm:dir/>
          <dgm:animOne val="branch"/>
          <dgm:animLvl val="lvl"/>
          <dgm:resizeHandles/>
        </dgm:presLayoutVars>
      </dgm:prSet>
      <dgm:spPr/>
    </dgm:pt>
    <dgm:pt modelId="{5FA3E8E8-F3EF-4CE7-8B17-FEAFDC58C0DF}" type="pres">
      <dgm:prSet presAssocID="{25596BAB-948A-47C0-B9E9-7872AE184D69}" presName="hierRoot1" presStyleCnt="0">
        <dgm:presLayoutVars>
          <dgm:hierBranch val="init"/>
        </dgm:presLayoutVars>
      </dgm:prSet>
      <dgm:spPr/>
    </dgm:pt>
    <dgm:pt modelId="{2784B5F1-73E3-4883-89EB-69F507093AAE}" type="pres">
      <dgm:prSet presAssocID="{25596BAB-948A-47C0-B9E9-7872AE184D69}" presName="rootComposite1" presStyleCnt="0"/>
      <dgm:spPr/>
    </dgm:pt>
    <dgm:pt modelId="{9C6D2A67-364B-47BF-82D3-4DDC3A03A442}" type="pres">
      <dgm:prSet presAssocID="{25596BAB-948A-47C0-B9E9-7872AE184D69}" presName="rootText1" presStyleLbl="node0" presStyleIdx="0" presStyleCnt="1">
        <dgm:presLayoutVars>
          <dgm:chPref val="3"/>
        </dgm:presLayoutVars>
      </dgm:prSet>
      <dgm:spPr/>
    </dgm:pt>
    <dgm:pt modelId="{49FA9E4E-D94A-44FB-81EF-106AF4F40027}" type="pres">
      <dgm:prSet presAssocID="{25596BAB-948A-47C0-B9E9-7872AE184D69}" presName="rootConnector1" presStyleLbl="node1" presStyleIdx="0" presStyleCnt="0"/>
      <dgm:spPr/>
    </dgm:pt>
    <dgm:pt modelId="{70245A50-2637-4435-8CAF-CF53F5FF1EBE}" type="pres">
      <dgm:prSet presAssocID="{25596BAB-948A-47C0-B9E9-7872AE184D69}" presName="hierChild2" presStyleCnt="0"/>
      <dgm:spPr/>
    </dgm:pt>
    <dgm:pt modelId="{93635E45-C50E-4EDC-A86C-A3DCA26AAA92}" type="pres">
      <dgm:prSet presAssocID="{64D7CE28-6DE5-43B8-BF9E-5800B9DD0D14}" presName="Name37" presStyleLbl="parChTrans1D2" presStyleIdx="0" presStyleCnt="5"/>
      <dgm:spPr/>
    </dgm:pt>
    <dgm:pt modelId="{8AE51D41-F3A0-459F-B8A5-9CF407580859}" type="pres">
      <dgm:prSet presAssocID="{B02F908A-8CE0-45D9-A89C-84A9FC596EE6}" presName="hierRoot2" presStyleCnt="0">
        <dgm:presLayoutVars>
          <dgm:hierBranch val="init"/>
        </dgm:presLayoutVars>
      </dgm:prSet>
      <dgm:spPr/>
    </dgm:pt>
    <dgm:pt modelId="{2FFC0BE7-FAD1-4187-93E3-BD5691576174}" type="pres">
      <dgm:prSet presAssocID="{B02F908A-8CE0-45D9-A89C-84A9FC596EE6}" presName="rootComposite" presStyleCnt="0"/>
      <dgm:spPr/>
    </dgm:pt>
    <dgm:pt modelId="{8F6C555C-5E1D-4C1C-B667-9D0D916408CD}" type="pres">
      <dgm:prSet presAssocID="{B02F908A-8CE0-45D9-A89C-84A9FC596EE6}" presName="rootText" presStyleLbl="node2" presStyleIdx="0" presStyleCnt="5">
        <dgm:presLayoutVars>
          <dgm:chPref val="3"/>
        </dgm:presLayoutVars>
      </dgm:prSet>
      <dgm:spPr/>
    </dgm:pt>
    <dgm:pt modelId="{4009BC98-C10F-46E8-AB2D-F84DABDAEAF3}" type="pres">
      <dgm:prSet presAssocID="{B02F908A-8CE0-45D9-A89C-84A9FC596EE6}" presName="rootConnector" presStyleLbl="node2" presStyleIdx="0" presStyleCnt="5"/>
      <dgm:spPr/>
    </dgm:pt>
    <dgm:pt modelId="{031B464C-262C-4CC8-BA4A-3E05105255E4}" type="pres">
      <dgm:prSet presAssocID="{B02F908A-8CE0-45D9-A89C-84A9FC596EE6}" presName="hierChild4" presStyleCnt="0"/>
      <dgm:spPr/>
    </dgm:pt>
    <dgm:pt modelId="{EC864806-8B1C-41A1-9BA4-EB73F8B7C8F1}" type="pres">
      <dgm:prSet presAssocID="{B02F908A-8CE0-45D9-A89C-84A9FC596EE6}" presName="hierChild5" presStyleCnt="0"/>
      <dgm:spPr/>
    </dgm:pt>
    <dgm:pt modelId="{1B52025F-DDD1-47B7-8CD3-CF8C35650328}" type="pres">
      <dgm:prSet presAssocID="{3831F785-9CCA-4F92-B155-0145CA5743D3}" presName="Name37" presStyleLbl="parChTrans1D2" presStyleIdx="1" presStyleCnt="5"/>
      <dgm:spPr/>
    </dgm:pt>
    <dgm:pt modelId="{E87245C1-3D5A-4EFF-8CA3-FBFC115BD941}" type="pres">
      <dgm:prSet presAssocID="{5F5921F8-5851-4CCA-A624-C93C3B045008}" presName="hierRoot2" presStyleCnt="0">
        <dgm:presLayoutVars>
          <dgm:hierBranch val="init"/>
        </dgm:presLayoutVars>
      </dgm:prSet>
      <dgm:spPr/>
    </dgm:pt>
    <dgm:pt modelId="{B1761B5A-B711-4438-94AE-C308BD5D9105}" type="pres">
      <dgm:prSet presAssocID="{5F5921F8-5851-4CCA-A624-C93C3B045008}" presName="rootComposite" presStyleCnt="0"/>
      <dgm:spPr/>
    </dgm:pt>
    <dgm:pt modelId="{53D781F9-FBB2-4B00-864A-56464AC73E55}" type="pres">
      <dgm:prSet presAssocID="{5F5921F8-5851-4CCA-A624-C93C3B045008}" presName="rootText" presStyleLbl="node2" presStyleIdx="1" presStyleCnt="5">
        <dgm:presLayoutVars>
          <dgm:chPref val="3"/>
        </dgm:presLayoutVars>
      </dgm:prSet>
      <dgm:spPr/>
    </dgm:pt>
    <dgm:pt modelId="{D52D74E2-F63A-4FF2-A490-D69708406A5D}" type="pres">
      <dgm:prSet presAssocID="{5F5921F8-5851-4CCA-A624-C93C3B045008}" presName="rootConnector" presStyleLbl="node2" presStyleIdx="1" presStyleCnt="5"/>
      <dgm:spPr/>
    </dgm:pt>
    <dgm:pt modelId="{E291789D-7D17-470D-B556-F7C7A7259ACF}" type="pres">
      <dgm:prSet presAssocID="{5F5921F8-5851-4CCA-A624-C93C3B045008}" presName="hierChild4" presStyleCnt="0"/>
      <dgm:spPr/>
    </dgm:pt>
    <dgm:pt modelId="{17D2ABBB-94F0-41A2-BC21-95E6CAE50782}" type="pres">
      <dgm:prSet presAssocID="{A641C80A-E297-461D-A5F7-719197A3C473}" presName="Name37" presStyleLbl="parChTrans1D3" presStyleIdx="0" presStyleCnt="6"/>
      <dgm:spPr/>
    </dgm:pt>
    <dgm:pt modelId="{2055CB51-1D18-488D-95CC-18272017C31E}" type="pres">
      <dgm:prSet presAssocID="{64C3E518-634D-4EB5-878A-4E3E0899C6C5}" presName="hierRoot2" presStyleCnt="0">
        <dgm:presLayoutVars>
          <dgm:hierBranch val="init"/>
        </dgm:presLayoutVars>
      </dgm:prSet>
      <dgm:spPr/>
    </dgm:pt>
    <dgm:pt modelId="{CFAE0C84-8D73-4AE7-90B6-97591AC1617C}" type="pres">
      <dgm:prSet presAssocID="{64C3E518-634D-4EB5-878A-4E3E0899C6C5}" presName="rootComposite" presStyleCnt="0"/>
      <dgm:spPr/>
    </dgm:pt>
    <dgm:pt modelId="{56034E2C-BD3F-4C22-843D-453C03609E2D}" type="pres">
      <dgm:prSet presAssocID="{64C3E518-634D-4EB5-878A-4E3E0899C6C5}" presName="rootText" presStyleLbl="node3" presStyleIdx="0" presStyleCnt="6">
        <dgm:presLayoutVars>
          <dgm:chPref val="3"/>
        </dgm:presLayoutVars>
      </dgm:prSet>
      <dgm:spPr/>
    </dgm:pt>
    <dgm:pt modelId="{66E46865-BAF6-4E3C-BAA3-75EE1D2955C7}" type="pres">
      <dgm:prSet presAssocID="{64C3E518-634D-4EB5-878A-4E3E0899C6C5}" presName="rootConnector" presStyleLbl="node3" presStyleIdx="0" presStyleCnt="6"/>
      <dgm:spPr/>
    </dgm:pt>
    <dgm:pt modelId="{A1F1F311-E9C0-46E3-94C9-0FE624A346A8}" type="pres">
      <dgm:prSet presAssocID="{64C3E518-634D-4EB5-878A-4E3E0899C6C5}" presName="hierChild4" presStyleCnt="0"/>
      <dgm:spPr/>
    </dgm:pt>
    <dgm:pt modelId="{AF6D2851-18E5-482C-9388-FCAB59A9509E}" type="pres">
      <dgm:prSet presAssocID="{31A759AF-E466-46D4-BAF5-F698D3FF4A4D}" presName="Name37" presStyleLbl="parChTrans1D4" presStyleIdx="0" presStyleCnt="3"/>
      <dgm:spPr/>
    </dgm:pt>
    <dgm:pt modelId="{5E9396E2-110F-4336-B4E4-DA65438EA577}" type="pres">
      <dgm:prSet presAssocID="{E15FAB69-D0A0-40F0-9310-0205F233774D}" presName="hierRoot2" presStyleCnt="0">
        <dgm:presLayoutVars>
          <dgm:hierBranch val="init"/>
        </dgm:presLayoutVars>
      </dgm:prSet>
      <dgm:spPr/>
    </dgm:pt>
    <dgm:pt modelId="{66962B6B-F39A-4439-8C4D-4AA42AB715A8}" type="pres">
      <dgm:prSet presAssocID="{E15FAB69-D0A0-40F0-9310-0205F233774D}" presName="rootComposite" presStyleCnt="0"/>
      <dgm:spPr/>
    </dgm:pt>
    <dgm:pt modelId="{4C52E981-0996-4D01-BE84-4D9C22060757}" type="pres">
      <dgm:prSet presAssocID="{E15FAB69-D0A0-40F0-9310-0205F233774D}" presName="rootText" presStyleLbl="node4" presStyleIdx="0" presStyleCnt="3">
        <dgm:presLayoutVars>
          <dgm:chPref val="3"/>
        </dgm:presLayoutVars>
      </dgm:prSet>
      <dgm:spPr/>
    </dgm:pt>
    <dgm:pt modelId="{9FCD6C9B-8ED4-4A98-B611-33C395DD60AD}" type="pres">
      <dgm:prSet presAssocID="{E15FAB69-D0A0-40F0-9310-0205F233774D}" presName="rootConnector" presStyleLbl="node4" presStyleIdx="0" presStyleCnt="3"/>
      <dgm:spPr/>
    </dgm:pt>
    <dgm:pt modelId="{64EAD4E0-AE1E-455B-8546-7EF04DAE5653}" type="pres">
      <dgm:prSet presAssocID="{E15FAB69-D0A0-40F0-9310-0205F233774D}" presName="hierChild4" presStyleCnt="0"/>
      <dgm:spPr/>
    </dgm:pt>
    <dgm:pt modelId="{9F3FFE46-2E03-4CAC-A1C0-312A0431ABEC}" type="pres">
      <dgm:prSet presAssocID="{E15FAB69-D0A0-40F0-9310-0205F233774D}" presName="hierChild5" presStyleCnt="0"/>
      <dgm:spPr/>
    </dgm:pt>
    <dgm:pt modelId="{EFECA45C-0E8C-407C-9BD0-4E5C0818A676}" type="pres">
      <dgm:prSet presAssocID="{64C3E518-634D-4EB5-878A-4E3E0899C6C5}" presName="hierChild5" presStyleCnt="0"/>
      <dgm:spPr/>
    </dgm:pt>
    <dgm:pt modelId="{F8D2EC59-0232-4024-8CA8-7205346FDC6E}" type="pres">
      <dgm:prSet presAssocID="{2BA4F325-7A44-4AEC-91C6-0EB8CF21B113}" presName="Name37" presStyleLbl="parChTrans1D3" presStyleIdx="1" presStyleCnt="6"/>
      <dgm:spPr/>
    </dgm:pt>
    <dgm:pt modelId="{BAEB237B-75BD-484E-80A0-2600C9206650}" type="pres">
      <dgm:prSet presAssocID="{982AD9CE-9DD1-478C-BDF4-FD3E9FE4D9A2}" presName="hierRoot2" presStyleCnt="0">
        <dgm:presLayoutVars>
          <dgm:hierBranch val="init"/>
        </dgm:presLayoutVars>
      </dgm:prSet>
      <dgm:spPr/>
    </dgm:pt>
    <dgm:pt modelId="{B8AEE782-07A4-4FEB-A06E-4E2E621B8077}" type="pres">
      <dgm:prSet presAssocID="{982AD9CE-9DD1-478C-BDF4-FD3E9FE4D9A2}" presName="rootComposite" presStyleCnt="0"/>
      <dgm:spPr/>
    </dgm:pt>
    <dgm:pt modelId="{ED3A3DE2-7861-417C-AD13-7E8E82D3E07B}" type="pres">
      <dgm:prSet presAssocID="{982AD9CE-9DD1-478C-BDF4-FD3E9FE4D9A2}" presName="rootText" presStyleLbl="node3" presStyleIdx="1" presStyleCnt="6">
        <dgm:presLayoutVars>
          <dgm:chPref val="3"/>
        </dgm:presLayoutVars>
      </dgm:prSet>
      <dgm:spPr/>
    </dgm:pt>
    <dgm:pt modelId="{3A631CF8-3C9F-4ED1-91BB-F82603D8937F}" type="pres">
      <dgm:prSet presAssocID="{982AD9CE-9DD1-478C-BDF4-FD3E9FE4D9A2}" presName="rootConnector" presStyleLbl="node3" presStyleIdx="1" presStyleCnt="6"/>
      <dgm:spPr/>
    </dgm:pt>
    <dgm:pt modelId="{9F18BBBB-2769-4FB0-9704-B9ED6D640299}" type="pres">
      <dgm:prSet presAssocID="{982AD9CE-9DD1-478C-BDF4-FD3E9FE4D9A2}" presName="hierChild4" presStyleCnt="0"/>
      <dgm:spPr/>
    </dgm:pt>
    <dgm:pt modelId="{FE3D3FD6-D102-4B2B-B501-311E70D52842}" type="pres">
      <dgm:prSet presAssocID="{8EF3B947-C522-455D-B696-28AAADDB147C}" presName="Name37" presStyleLbl="parChTrans1D4" presStyleIdx="1" presStyleCnt="3"/>
      <dgm:spPr/>
    </dgm:pt>
    <dgm:pt modelId="{2896A8CE-5159-4668-BA66-4E34D5BD3215}" type="pres">
      <dgm:prSet presAssocID="{3EC0E612-8E9A-4C10-98A5-073E02CCBB4D}" presName="hierRoot2" presStyleCnt="0">
        <dgm:presLayoutVars>
          <dgm:hierBranch val="init"/>
        </dgm:presLayoutVars>
      </dgm:prSet>
      <dgm:spPr/>
    </dgm:pt>
    <dgm:pt modelId="{78411E40-D243-4F9C-B9E9-D363B9D0FF0E}" type="pres">
      <dgm:prSet presAssocID="{3EC0E612-8E9A-4C10-98A5-073E02CCBB4D}" presName="rootComposite" presStyleCnt="0"/>
      <dgm:spPr/>
    </dgm:pt>
    <dgm:pt modelId="{A03AA20D-AEF1-48EC-9EB1-ECBFA6AF02CE}" type="pres">
      <dgm:prSet presAssocID="{3EC0E612-8E9A-4C10-98A5-073E02CCBB4D}" presName="rootText" presStyleLbl="node4" presStyleIdx="1" presStyleCnt="3">
        <dgm:presLayoutVars>
          <dgm:chPref val="3"/>
        </dgm:presLayoutVars>
      </dgm:prSet>
      <dgm:spPr/>
    </dgm:pt>
    <dgm:pt modelId="{653D8EDC-00D6-4DB0-9D4F-96B5426856AE}" type="pres">
      <dgm:prSet presAssocID="{3EC0E612-8E9A-4C10-98A5-073E02CCBB4D}" presName="rootConnector" presStyleLbl="node4" presStyleIdx="1" presStyleCnt="3"/>
      <dgm:spPr/>
    </dgm:pt>
    <dgm:pt modelId="{941453FE-68B7-4AE6-A9EA-A06568C614A1}" type="pres">
      <dgm:prSet presAssocID="{3EC0E612-8E9A-4C10-98A5-073E02CCBB4D}" presName="hierChild4" presStyleCnt="0"/>
      <dgm:spPr/>
    </dgm:pt>
    <dgm:pt modelId="{E2886A11-A6F4-4A46-A7B4-08C130BF203C}" type="pres">
      <dgm:prSet presAssocID="{3EC0E612-8E9A-4C10-98A5-073E02CCBB4D}" presName="hierChild5" presStyleCnt="0"/>
      <dgm:spPr/>
    </dgm:pt>
    <dgm:pt modelId="{8393F828-5218-4438-A66E-A24F1AEDE0B1}" type="pres">
      <dgm:prSet presAssocID="{982AD9CE-9DD1-478C-BDF4-FD3E9FE4D9A2}" presName="hierChild5" presStyleCnt="0"/>
      <dgm:spPr/>
    </dgm:pt>
    <dgm:pt modelId="{5449C4DC-E1E8-4895-B433-99029C00135C}" type="pres">
      <dgm:prSet presAssocID="{0EAA646D-ED76-4955-9F35-54C3E2E7E23F}" presName="Name37" presStyleLbl="parChTrans1D3" presStyleIdx="2" presStyleCnt="6"/>
      <dgm:spPr/>
    </dgm:pt>
    <dgm:pt modelId="{7A52C52B-A9B9-435B-9688-5B7672912E5B}" type="pres">
      <dgm:prSet presAssocID="{B294744C-C8B3-40EA-A562-56F4CEAD81CF}" presName="hierRoot2" presStyleCnt="0">
        <dgm:presLayoutVars>
          <dgm:hierBranch val="init"/>
        </dgm:presLayoutVars>
      </dgm:prSet>
      <dgm:spPr/>
    </dgm:pt>
    <dgm:pt modelId="{94E0E3C1-651C-486E-8216-2B17E295F04E}" type="pres">
      <dgm:prSet presAssocID="{B294744C-C8B3-40EA-A562-56F4CEAD81CF}" presName="rootComposite" presStyleCnt="0"/>
      <dgm:spPr/>
    </dgm:pt>
    <dgm:pt modelId="{13CF28B6-8E65-495D-BF59-B501BABA9405}" type="pres">
      <dgm:prSet presAssocID="{B294744C-C8B3-40EA-A562-56F4CEAD81CF}" presName="rootText" presStyleLbl="node3" presStyleIdx="2" presStyleCnt="6">
        <dgm:presLayoutVars>
          <dgm:chPref val="3"/>
        </dgm:presLayoutVars>
      </dgm:prSet>
      <dgm:spPr/>
    </dgm:pt>
    <dgm:pt modelId="{B6A14930-DD8E-4772-9D52-432A7F35BCA8}" type="pres">
      <dgm:prSet presAssocID="{B294744C-C8B3-40EA-A562-56F4CEAD81CF}" presName="rootConnector" presStyleLbl="node3" presStyleIdx="2" presStyleCnt="6"/>
      <dgm:spPr/>
    </dgm:pt>
    <dgm:pt modelId="{22B3349E-EA2B-492E-BDAB-22445BEA48E4}" type="pres">
      <dgm:prSet presAssocID="{B294744C-C8B3-40EA-A562-56F4CEAD81CF}" presName="hierChild4" presStyleCnt="0"/>
      <dgm:spPr/>
    </dgm:pt>
    <dgm:pt modelId="{F63D6FB4-68F6-4BC1-90A6-02DC58AACF86}" type="pres">
      <dgm:prSet presAssocID="{64E11636-F41F-423A-9329-3F3C2D66A2C7}" presName="Name37" presStyleLbl="parChTrans1D4" presStyleIdx="2" presStyleCnt="3"/>
      <dgm:spPr/>
    </dgm:pt>
    <dgm:pt modelId="{7EA71B03-C25D-4728-8D88-3350D45FF27D}" type="pres">
      <dgm:prSet presAssocID="{A0D88A27-7F6D-47C2-B3DD-A7090FC04895}" presName="hierRoot2" presStyleCnt="0">
        <dgm:presLayoutVars>
          <dgm:hierBranch val="init"/>
        </dgm:presLayoutVars>
      </dgm:prSet>
      <dgm:spPr/>
    </dgm:pt>
    <dgm:pt modelId="{1038F755-6D74-4E6F-8789-5B6074476149}" type="pres">
      <dgm:prSet presAssocID="{A0D88A27-7F6D-47C2-B3DD-A7090FC04895}" presName="rootComposite" presStyleCnt="0"/>
      <dgm:spPr/>
    </dgm:pt>
    <dgm:pt modelId="{E147D1F1-0023-4724-AF91-76E198BF7B95}" type="pres">
      <dgm:prSet presAssocID="{A0D88A27-7F6D-47C2-B3DD-A7090FC04895}" presName="rootText" presStyleLbl="node4" presStyleIdx="2" presStyleCnt="3">
        <dgm:presLayoutVars>
          <dgm:chPref val="3"/>
        </dgm:presLayoutVars>
      </dgm:prSet>
      <dgm:spPr/>
    </dgm:pt>
    <dgm:pt modelId="{6CB97307-91FA-420F-B691-42B3DFA663CB}" type="pres">
      <dgm:prSet presAssocID="{A0D88A27-7F6D-47C2-B3DD-A7090FC04895}" presName="rootConnector" presStyleLbl="node4" presStyleIdx="2" presStyleCnt="3"/>
      <dgm:spPr/>
    </dgm:pt>
    <dgm:pt modelId="{FA99D8ED-FBC4-47EC-BA8B-9FBC41247699}" type="pres">
      <dgm:prSet presAssocID="{A0D88A27-7F6D-47C2-B3DD-A7090FC04895}" presName="hierChild4" presStyleCnt="0"/>
      <dgm:spPr/>
    </dgm:pt>
    <dgm:pt modelId="{BB0F2CCE-EB40-4A8C-A634-E8AC748488BF}" type="pres">
      <dgm:prSet presAssocID="{A0D88A27-7F6D-47C2-B3DD-A7090FC04895}" presName="hierChild5" presStyleCnt="0"/>
      <dgm:spPr/>
    </dgm:pt>
    <dgm:pt modelId="{43BBDE40-CC3D-4B11-B931-204F065564F5}" type="pres">
      <dgm:prSet presAssocID="{B294744C-C8B3-40EA-A562-56F4CEAD81CF}" presName="hierChild5" presStyleCnt="0"/>
      <dgm:spPr/>
    </dgm:pt>
    <dgm:pt modelId="{F8A88153-F50E-4F44-A892-B5C6AB67D3AD}" type="pres">
      <dgm:prSet presAssocID="{5F5921F8-5851-4CCA-A624-C93C3B045008}" presName="hierChild5" presStyleCnt="0"/>
      <dgm:spPr/>
    </dgm:pt>
    <dgm:pt modelId="{A1D8934A-883C-41E8-9CBF-CF6AE3A8D753}" type="pres">
      <dgm:prSet presAssocID="{2DB02052-19BD-4DEC-93BC-891DBCCBB01B}" presName="Name37" presStyleLbl="parChTrans1D2" presStyleIdx="2" presStyleCnt="5"/>
      <dgm:spPr/>
    </dgm:pt>
    <dgm:pt modelId="{6003BF07-5556-495A-9061-3C94F9510E3C}" type="pres">
      <dgm:prSet presAssocID="{525BD670-A7F0-400C-AB5F-FEC7A8E4368E}" presName="hierRoot2" presStyleCnt="0">
        <dgm:presLayoutVars>
          <dgm:hierBranch val="init"/>
        </dgm:presLayoutVars>
      </dgm:prSet>
      <dgm:spPr/>
    </dgm:pt>
    <dgm:pt modelId="{E2EC4CB8-7AAB-495F-8ED0-F024F97D390D}" type="pres">
      <dgm:prSet presAssocID="{525BD670-A7F0-400C-AB5F-FEC7A8E4368E}" presName="rootComposite" presStyleCnt="0"/>
      <dgm:spPr/>
    </dgm:pt>
    <dgm:pt modelId="{861D6812-218F-4065-A12C-CCE8562A3165}" type="pres">
      <dgm:prSet presAssocID="{525BD670-A7F0-400C-AB5F-FEC7A8E4368E}" presName="rootText" presStyleLbl="node2" presStyleIdx="2" presStyleCnt="5">
        <dgm:presLayoutVars>
          <dgm:chPref val="3"/>
        </dgm:presLayoutVars>
      </dgm:prSet>
      <dgm:spPr/>
    </dgm:pt>
    <dgm:pt modelId="{C8F4A187-3F58-401E-9383-422380092612}" type="pres">
      <dgm:prSet presAssocID="{525BD670-A7F0-400C-AB5F-FEC7A8E4368E}" presName="rootConnector" presStyleLbl="node2" presStyleIdx="2" presStyleCnt="5"/>
      <dgm:spPr/>
    </dgm:pt>
    <dgm:pt modelId="{48FB7B8C-8C5D-4FA2-AC85-2B8C34675BAC}" type="pres">
      <dgm:prSet presAssocID="{525BD670-A7F0-400C-AB5F-FEC7A8E4368E}" presName="hierChild4" presStyleCnt="0"/>
      <dgm:spPr/>
    </dgm:pt>
    <dgm:pt modelId="{B12DC530-68CE-4137-BCB4-06237017B29C}" type="pres">
      <dgm:prSet presAssocID="{525BD670-A7F0-400C-AB5F-FEC7A8E4368E}" presName="hierChild5" presStyleCnt="0"/>
      <dgm:spPr/>
    </dgm:pt>
    <dgm:pt modelId="{4D63F6C4-AAB0-49BA-AF0A-2668C564F46A}" type="pres">
      <dgm:prSet presAssocID="{50C404B7-9183-4EC9-B3BD-9B15573A13D7}" presName="Name37" presStyleLbl="parChTrans1D2" presStyleIdx="3" presStyleCnt="5"/>
      <dgm:spPr/>
    </dgm:pt>
    <dgm:pt modelId="{D0AD03E7-8DF4-4F14-8C5F-2E50FC541CF1}" type="pres">
      <dgm:prSet presAssocID="{7620D391-D348-4C4B-BAE8-16E506ED41CF}" presName="hierRoot2" presStyleCnt="0">
        <dgm:presLayoutVars>
          <dgm:hierBranch val="init"/>
        </dgm:presLayoutVars>
      </dgm:prSet>
      <dgm:spPr/>
    </dgm:pt>
    <dgm:pt modelId="{78E722CC-6009-4BA7-9902-227417CC5943}" type="pres">
      <dgm:prSet presAssocID="{7620D391-D348-4C4B-BAE8-16E506ED41CF}" presName="rootComposite" presStyleCnt="0"/>
      <dgm:spPr/>
    </dgm:pt>
    <dgm:pt modelId="{44A2920D-8AB8-4939-B691-9B2C8411BEA8}" type="pres">
      <dgm:prSet presAssocID="{7620D391-D348-4C4B-BAE8-16E506ED41CF}" presName="rootText" presStyleLbl="node2" presStyleIdx="3" presStyleCnt="5">
        <dgm:presLayoutVars>
          <dgm:chPref val="3"/>
        </dgm:presLayoutVars>
      </dgm:prSet>
      <dgm:spPr/>
    </dgm:pt>
    <dgm:pt modelId="{5C69F6A4-E2EE-4A53-ABB2-32CDB0CE0C3F}" type="pres">
      <dgm:prSet presAssocID="{7620D391-D348-4C4B-BAE8-16E506ED41CF}" presName="rootConnector" presStyleLbl="node2" presStyleIdx="3" presStyleCnt="5"/>
      <dgm:spPr/>
    </dgm:pt>
    <dgm:pt modelId="{7B54698E-11FC-4A64-893A-1A7F61D448D7}" type="pres">
      <dgm:prSet presAssocID="{7620D391-D348-4C4B-BAE8-16E506ED41CF}" presName="hierChild4" presStyleCnt="0"/>
      <dgm:spPr/>
    </dgm:pt>
    <dgm:pt modelId="{491C0EE9-04AD-4716-9CD4-F5793A4B7695}" type="pres">
      <dgm:prSet presAssocID="{7620D391-D348-4C4B-BAE8-16E506ED41CF}" presName="hierChild5" presStyleCnt="0"/>
      <dgm:spPr/>
    </dgm:pt>
    <dgm:pt modelId="{EA277EA6-5966-4031-BEF9-A8BDC191EF61}" type="pres">
      <dgm:prSet presAssocID="{BAAF776A-B812-4753-9FF2-2DB5A9ADB958}" presName="Name37" presStyleLbl="parChTrans1D2" presStyleIdx="4" presStyleCnt="5"/>
      <dgm:spPr/>
    </dgm:pt>
    <dgm:pt modelId="{CD7B3651-8F98-4789-A41E-ADD07F9B7EAE}" type="pres">
      <dgm:prSet presAssocID="{0326F8B6-F086-49DB-B2D5-68728783E947}" presName="hierRoot2" presStyleCnt="0">
        <dgm:presLayoutVars>
          <dgm:hierBranch val="init"/>
        </dgm:presLayoutVars>
      </dgm:prSet>
      <dgm:spPr/>
    </dgm:pt>
    <dgm:pt modelId="{7C7BB4D2-A3DB-4AA6-A7BC-28821784FB36}" type="pres">
      <dgm:prSet presAssocID="{0326F8B6-F086-49DB-B2D5-68728783E947}" presName="rootComposite" presStyleCnt="0"/>
      <dgm:spPr/>
    </dgm:pt>
    <dgm:pt modelId="{CF60420F-CA27-4252-BEE1-6D7C312839F4}" type="pres">
      <dgm:prSet presAssocID="{0326F8B6-F086-49DB-B2D5-68728783E947}" presName="rootText" presStyleLbl="node2" presStyleIdx="4" presStyleCnt="5">
        <dgm:presLayoutVars>
          <dgm:chPref val="3"/>
        </dgm:presLayoutVars>
      </dgm:prSet>
      <dgm:spPr/>
    </dgm:pt>
    <dgm:pt modelId="{642E8321-15DE-40D4-AED5-4CC14C0CAA73}" type="pres">
      <dgm:prSet presAssocID="{0326F8B6-F086-49DB-B2D5-68728783E947}" presName="rootConnector" presStyleLbl="node2" presStyleIdx="4" presStyleCnt="5"/>
      <dgm:spPr/>
    </dgm:pt>
    <dgm:pt modelId="{F880366C-666E-4608-9F65-E0BE2EAFAC95}" type="pres">
      <dgm:prSet presAssocID="{0326F8B6-F086-49DB-B2D5-68728783E947}" presName="hierChild4" presStyleCnt="0"/>
      <dgm:spPr/>
    </dgm:pt>
    <dgm:pt modelId="{160D100E-3A58-4142-975F-02C858432E4D}" type="pres">
      <dgm:prSet presAssocID="{2110D581-7E16-4BF7-88D7-87B1146490CE}" presName="Name37" presStyleLbl="parChTrans1D3" presStyleIdx="3" presStyleCnt="6"/>
      <dgm:spPr/>
    </dgm:pt>
    <dgm:pt modelId="{EBC7DBE9-AAF8-4FA2-913B-9BA00E26467E}" type="pres">
      <dgm:prSet presAssocID="{F30DDA51-3C16-41D7-A7C7-6B41992A20A8}" presName="hierRoot2" presStyleCnt="0">
        <dgm:presLayoutVars>
          <dgm:hierBranch val="init"/>
        </dgm:presLayoutVars>
      </dgm:prSet>
      <dgm:spPr/>
    </dgm:pt>
    <dgm:pt modelId="{D55F2D64-9156-4DCB-9CFA-61AB19AB4D2F}" type="pres">
      <dgm:prSet presAssocID="{F30DDA51-3C16-41D7-A7C7-6B41992A20A8}" presName="rootComposite" presStyleCnt="0"/>
      <dgm:spPr/>
    </dgm:pt>
    <dgm:pt modelId="{B2CDC185-88EE-4152-905D-5B3B5A9C1DDD}" type="pres">
      <dgm:prSet presAssocID="{F30DDA51-3C16-41D7-A7C7-6B41992A20A8}" presName="rootText" presStyleLbl="node3" presStyleIdx="3" presStyleCnt="6">
        <dgm:presLayoutVars>
          <dgm:chPref val="3"/>
        </dgm:presLayoutVars>
      </dgm:prSet>
      <dgm:spPr/>
    </dgm:pt>
    <dgm:pt modelId="{138DA313-DF70-41CC-98E1-9421FE53DDF9}" type="pres">
      <dgm:prSet presAssocID="{F30DDA51-3C16-41D7-A7C7-6B41992A20A8}" presName="rootConnector" presStyleLbl="node3" presStyleIdx="3" presStyleCnt="6"/>
      <dgm:spPr/>
    </dgm:pt>
    <dgm:pt modelId="{3181B6D2-B3C5-492A-96F9-3265E031278F}" type="pres">
      <dgm:prSet presAssocID="{F30DDA51-3C16-41D7-A7C7-6B41992A20A8}" presName="hierChild4" presStyleCnt="0"/>
      <dgm:spPr/>
    </dgm:pt>
    <dgm:pt modelId="{5A9C252E-C794-498D-9900-563057E062E5}" type="pres">
      <dgm:prSet presAssocID="{F30DDA51-3C16-41D7-A7C7-6B41992A20A8}" presName="hierChild5" presStyleCnt="0"/>
      <dgm:spPr/>
    </dgm:pt>
    <dgm:pt modelId="{17587811-02AC-4E0F-9F61-5A3F96BD0E29}" type="pres">
      <dgm:prSet presAssocID="{1D12DF8B-8BC4-496C-AF59-CCFE830FEC1A}" presName="Name37" presStyleLbl="parChTrans1D3" presStyleIdx="4" presStyleCnt="6"/>
      <dgm:spPr/>
    </dgm:pt>
    <dgm:pt modelId="{A9BF08C4-5494-405E-AFF7-E1B4C713E70F}" type="pres">
      <dgm:prSet presAssocID="{AEEDCB9B-B6B4-4ACF-AF64-0C53CC8B1E78}" presName="hierRoot2" presStyleCnt="0">
        <dgm:presLayoutVars>
          <dgm:hierBranch val="init"/>
        </dgm:presLayoutVars>
      </dgm:prSet>
      <dgm:spPr/>
    </dgm:pt>
    <dgm:pt modelId="{4E6BF118-AA21-47A0-BAB8-86B4D8369168}" type="pres">
      <dgm:prSet presAssocID="{AEEDCB9B-B6B4-4ACF-AF64-0C53CC8B1E78}" presName="rootComposite" presStyleCnt="0"/>
      <dgm:spPr/>
    </dgm:pt>
    <dgm:pt modelId="{8C650EBF-2681-4347-9DE9-60DC61CCD528}" type="pres">
      <dgm:prSet presAssocID="{AEEDCB9B-B6B4-4ACF-AF64-0C53CC8B1E78}" presName="rootText" presStyleLbl="node3" presStyleIdx="4" presStyleCnt="6">
        <dgm:presLayoutVars>
          <dgm:chPref val="3"/>
        </dgm:presLayoutVars>
      </dgm:prSet>
      <dgm:spPr/>
    </dgm:pt>
    <dgm:pt modelId="{D383D0DF-2233-475D-A03F-6A7DEA56D249}" type="pres">
      <dgm:prSet presAssocID="{AEEDCB9B-B6B4-4ACF-AF64-0C53CC8B1E78}" presName="rootConnector" presStyleLbl="node3" presStyleIdx="4" presStyleCnt="6"/>
      <dgm:spPr/>
    </dgm:pt>
    <dgm:pt modelId="{F0FF2C0C-3855-4A76-8AD3-78CA1F6F1619}" type="pres">
      <dgm:prSet presAssocID="{AEEDCB9B-B6B4-4ACF-AF64-0C53CC8B1E78}" presName="hierChild4" presStyleCnt="0"/>
      <dgm:spPr/>
    </dgm:pt>
    <dgm:pt modelId="{FEB7ED06-1680-4111-A88D-534F7A0B7632}" type="pres">
      <dgm:prSet presAssocID="{AEEDCB9B-B6B4-4ACF-AF64-0C53CC8B1E78}" presName="hierChild5" presStyleCnt="0"/>
      <dgm:spPr/>
    </dgm:pt>
    <dgm:pt modelId="{99EF3F95-90F0-4FB4-BC3F-8050DDDA3885}" type="pres">
      <dgm:prSet presAssocID="{1CF3DF9F-A642-4C4C-ACD1-7D2CD768A35A}" presName="Name37" presStyleLbl="parChTrans1D3" presStyleIdx="5" presStyleCnt="6"/>
      <dgm:spPr/>
    </dgm:pt>
    <dgm:pt modelId="{A5DCB002-46B4-4CA9-AA4F-1789D1B66B91}" type="pres">
      <dgm:prSet presAssocID="{37B3FE1B-22AF-4E2B-8FEC-E418E80B4588}" presName="hierRoot2" presStyleCnt="0">
        <dgm:presLayoutVars>
          <dgm:hierBranch val="init"/>
        </dgm:presLayoutVars>
      </dgm:prSet>
      <dgm:spPr/>
    </dgm:pt>
    <dgm:pt modelId="{0B92525D-0F70-44D6-96B2-14E80B6C0EAA}" type="pres">
      <dgm:prSet presAssocID="{37B3FE1B-22AF-4E2B-8FEC-E418E80B4588}" presName="rootComposite" presStyleCnt="0"/>
      <dgm:spPr/>
    </dgm:pt>
    <dgm:pt modelId="{B50D934B-FAFE-4362-BF91-822F89819CC0}" type="pres">
      <dgm:prSet presAssocID="{37B3FE1B-22AF-4E2B-8FEC-E418E80B4588}" presName="rootText" presStyleLbl="node3" presStyleIdx="5" presStyleCnt="6">
        <dgm:presLayoutVars>
          <dgm:chPref val="3"/>
        </dgm:presLayoutVars>
      </dgm:prSet>
      <dgm:spPr/>
    </dgm:pt>
    <dgm:pt modelId="{C964B977-8AAE-40FB-A8AC-1B2EA38B44A5}" type="pres">
      <dgm:prSet presAssocID="{37B3FE1B-22AF-4E2B-8FEC-E418E80B4588}" presName="rootConnector" presStyleLbl="node3" presStyleIdx="5" presStyleCnt="6"/>
      <dgm:spPr/>
    </dgm:pt>
    <dgm:pt modelId="{538F0293-931E-444F-ABCE-36C978D83625}" type="pres">
      <dgm:prSet presAssocID="{37B3FE1B-22AF-4E2B-8FEC-E418E80B4588}" presName="hierChild4" presStyleCnt="0"/>
      <dgm:spPr/>
    </dgm:pt>
    <dgm:pt modelId="{87967F03-0E19-4A0A-B136-2B75F7A0F331}" type="pres">
      <dgm:prSet presAssocID="{37B3FE1B-22AF-4E2B-8FEC-E418E80B4588}" presName="hierChild5" presStyleCnt="0"/>
      <dgm:spPr/>
    </dgm:pt>
    <dgm:pt modelId="{67F2CAB2-BB08-4CC3-A750-E7B027D81A22}" type="pres">
      <dgm:prSet presAssocID="{0326F8B6-F086-49DB-B2D5-68728783E947}" presName="hierChild5" presStyleCnt="0"/>
      <dgm:spPr/>
    </dgm:pt>
    <dgm:pt modelId="{DCD635CD-B793-4FF0-B828-13692503010B}" type="pres">
      <dgm:prSet presAssocID="{25596BAB-948A-47C0-B9E9-7872AE184D69}" presName="hierChild3" presStyleCnt="0"/>
      <dgm:spPr/>
    </dgm:pt>
  </dgm:ptLst>
  <dgm:cxnLst>
    <dgm:cxn modelId="{FC2E6C02-B91D-48DA-99F2-A74416A69D6E}" srcId="{25596BAB-948A-47C0-B9E9-7872AE184D69}" destId="{525BD670-A7F0-400C-AB5F-FEC7A8E4368E}" srcOrd="2" destOrd="0" parTransId="{2DB02052-19BD-4DEC-93BC-891DBCCBB01B}" sibTransId="{4098D3C9-9372-4006-ACD5-3615894810C4}"/>
    <dgm:cxn modelId="{03D53303-14D5-4253-83FD-349FDEE88E28}" type="presOf" srcId="{AEEDCB9B-B6B4-4ACF-AF64-0C53CC8B1E78}" destId="{D383D0DF-2233-475D-A03F-6A7DEA56D249}" srcOrd="1" destOrd="0" presId="urn:microsoft.com/office/officeart/2005/8/layout/orgChart1"/>
    <dgm:cxn modelId="{2F369B0E-167F-4F44-ACB0-576C393B3409}" type="presOf" srcId="{B02F908A-8CE0-45D9-A89C-84A9FC596EE6}" destId="{4009BC98-C10F-46E8-AB2D-F84DABDAEAF3}" srcOrd="1" destOrd="0" presId="urn:microsoft.com/office/officeart/2005/8/layout/orgChart1"/>
    <dgm:cxn modelId="{F0CDAF0E-D3E8-493A-A76F-409AB8B783C1}" type="presOf" srcId="{3EC0E612-8E9A-4C10-98A5-073E02CCBB4D}" destId="{A03AA20D-AEF1-48EC-9EB1-ECBFA6AF02CE}" srcOrd="0" destOrd="0" presId="urn:microsoft.com/office/officeart/2005/8/layout/orgChart1"/>
    <dgm:cxn modelId="{69884811-7D8B-44D7-B7AE-DF724020343B}" type="presOf" srcId="{0326F8B6-F086-49DB-B2D5-68728783E947}" destId="{642E8321-15DE-40D4-AED5-4CC14C0CAA73}" srcOrd="1" destOrd="0" presId="urn:microsoft.com/office/officeart/2005/8/layout/orgChart1"/>
    <dgm:cxn modelId="{8E5A8713-6F9E-4A17-B39E-7F7B4D735068}" type="presOf" srcId="{7620D391-D348-4C4B-BAE8-16E506ED41CF}" destId="{5C69F6A4-E2EE-4A53-ABB2-32CDB0CE0C3F}" srcOrd="1" destOrd="0" presId="urn:microsoft.com/office/officeart/2005/8/layout/orgChart1"/>
    <dgm:cxn modelId="{52E8031A-A4CB-4D97-8259-64EBB8E33ACF}" type="presOf" srcId="{37B3FE1B-22AF-4E2B-8FEC-E418E80B4588}" destId="{C964B977-8AAE-40FB-A8AC-1B2EA38B44A5}" srcOrd="1" destOrd="0" presId="urn:microsoft.com/office/officeart/2005/8/layout/orgChart1"/>
    <dgm:cxn modelId="{11500C1B-D3A2-4E1F-822C-542961F04067}" type="presOf" srcId="{A0D88A27-7F6D-47C2-B3DD-A7090FC04895}" destId="{E147D1F1-0023-4724-AF91-76E198BF7B95}" srcOrd="0" destOrd="0" presId="urn:microsoft.com/office/officeart/2005/8/layout/orgChart1"/>
    <dgm:cxn modelId="{620B461B-1585-4BCB-8CE1-59A2BFF1A071}" srcId="{5F5921F8-5851-4CCA-A624-C93C3B045008}" destId="{982AD9CE-9DD1-478C-BDF4-FD3E9FE4D9A2}" srcOrd="1" destOrd="0" parTransId="{2BA4F325-7A44-4AEC-91C6-0EB8CF21B113}" sibTransId="{67C56F7E-CF96-4E7B-A049-C2A8AAB49CEB}"/>
    <dgm:cxn modelId="{7C90BF20-DB99-45B5-9C8C-2813FCB8F5DE}" type="presOf" srcId="{525BD670-A7F0-400C-AB5F-FEC7A8E4368E}" destId="{C8F4A187-3F58-401E-9383-422380092612}" srcOrd="1" destOrd="0" presId="urn:microsoft.com/office/officeart/2005/8/layout/orgChart1"/>
    <dgm:cxn modelId="{E80FCA25-ACF2-449F-8076-AE56500C7966}" type="presOf" srcId="{2BA4F325-7A44-4AEC-91C6-0EB8CF21B113}" destId="{F8D2EC59-0232-4024-8CA8-7205346FDC6E}" srcOrd="0" destOrd="0" presId="urn:microsoft.com/office/officeart/2005/8/layout/orgChart1"/>
    <dgm:cxn modelId="{C6729629-6BC1-49E3-A26B-02064EB38941}" srcId="{25596BAB-948A-47C0-B9E9-7872AE184D69}" destId="{7620D391-D348-4C4B-BAE8-16E506ED41CF}" srcOrd="3" destOrd="0" parTransId="{50C404B7-9183-4EC9-B3BD-9B15573A13D7}" sibTransId="{CE342C85-CE6F-4172-93E5-F7D3F5E5BDE7}"/>
    <dgm:cxn modelId="{ABB90C2B-EC9B-4618-AD58-EBA8254814CC}" srcId="{B294744C-C8B3-40EA-A562-56F4CEAD81CF}" destId="{A0D88A27-7F6D-47C2-B3DD-A7090FC04895}" srcOrd="0" destOrd="0" parTransId="{64E11636-F41F-423A-9329-3F3C2D66A2C7}" sibTransId="{8831B901-1515-4374-9A48-0777BA6606B6}"/>
    <dgm:cxn modelId="{34FEC02D-9CC3-49D2-9F19-78E60FF32BAD}" type="presOf" srcId="{8EF3B947-C522-455D-B696-28AAADDB147C}" destId="{FE3D3FD6-D102-4B2B-B501-311E70D52842}" srcOrd="0" destOrd="0" presId="urn:microsoft.com/office/officeart/2005/8/layout/orgChart1"/>
    <dgm:cxn modelId="{ABE2362F-5289-4F8E-854A-1D9916F6E2DD}" srcId="{25596BAB-948A-47C0-B9E9-7872AE184D69}" destId="{5F5921F8-5851-4CCA-A624-C93C3B045008}" srcOrd="1" destOrd="0" parTransId="{3831F785-9CCA-4F92-B155-0145CA5743D3}" sibTransId="{2CE67DDC-1494-4199-B88F-86BBA8371195}"/>
    <dgm:cxn modelId="{53CACF33-1A64-43AF-9E3B-D125AA7C1289}" type="presOf" srcId="{E15FAB69-D0A0-40F0-9310-0205F233774D}" destId="{4C52E981-0996-4D01-BE84-4D9C22060757}" srcOrd="0" destOrd="0" presId="urn:microsoft.com/office/officeart/2005/8/layout/orgChart1"/>
    <dgm:cxn modelId="{54933C34-15BB-42CD-974C-603367DF9D25}" type="presOf" srcId="{1D12DF8B-8BC4-496C-AF59-CCFE830FEC1A}" destId="{17587811-02AC-4E0F-9F61-5A3F96BD0E29}" srcOrd="0" destOrd="0" presId="urn:microsoft.com/office/officeart/2005/8/layout/orgChart1"/>
    <dgm:cxn modelId="{757B7137-9DA8-4509-85B9-75E3A471EA74}" type="presOf" srcId="{982AD9CE-9DD1-478C-BDF4-FD3E9FE4D9A2}" destId="{ED3A3DE2-7861-417C-AD13-7E8E82D3E07B}" srcOrd="0" destOrd="0" presId="urn:microsoft.com/office/officeart/2005/8/layout/orgChart1"/>
    <dgm:cxn modelId="{A6E3AF39-D2C5-43D1-95AA-AA145DB6D3D3}" type="presOf" srcId="{0326F8B6-F086-49DB-B2D5-68728783E947}" destId="{CF60420F-CA27-4252-BEE1-6D7C312839F4}" srcOrd="0" destOrd="0" presId="urn:microsoft.com/office/officeart/2005/8/layout/orgChart1"/>
    <dgm:cxn modelId="{A7DFB55C-D69F-4D16-B4FA-F8593517900D}" type="presOf" srcId="{3EC0E612-8E9A-4C10-98A5-073E02CCBB4D}" destId="{653D8EDC-00D6-4DB0-9D4F-96B5426856AE}" srcOrd="1" destOrd="0" presId="urn:microsoft.com/office/officeart/2005/8/layout/orgChart1"/>
    <dgm:cxn modelId="{621DBA5D-A5B5-4C4E-8BDA-909C5453B89E}" srcId="{982AD9CE-9DD1-478C-BDF4-FD3E9FE4D9A2}" destId="{3EC0E612-8E9A-4C10-98A5-073E02CCBB4D}" srcOrd="0" destOrd="0" parTransId="{8EF3B947-C522-455D-B696-28AAADDB147C}" sibTransId="{A95FB209-A9F8-426D-9F76-36FD5ED81E7D}"/>
    <dgm:cxn modelId="{8083615F-55AD-4118-9693-E1F8E5FAE2CD}" type="presOf" srcId="{982AD9CE-9DD1-478C-BDF4-FD3E9FE4D9A2}" destId="{3A631CF8-3C9F-4ED1-91BB-F82603D8937F}" srcOrd="1" destOrd="0" presId="urn:microsoft.com/office/officeart/2005/8/layout/orgChart1"/>
    <dgm:cxn modelId="{7571E146-6106-439A-9E73-4CBF896A0123}" type="presOf" srcId="{A641C80A-E297-461D-A5F7-719197A3C473}" destId="{17D2ABBB-94F0-41A2-BC21-95E6CAE50782}" srcOrd="0" destOrd="0" presId="urn:microsoft.com/office/officeart/2005/8/layout/orgChart1"/>
    <dgm:cxn modelId="{3AC7BA68-5DAE-4C56-81C6-A8E54AA38C6D}" srcId="{5F5921F8-5851-4CCA-A624-C93C3B045008}" destId="{B294744C-C8B3-40EA-A562-56F4CEAD81CF}" srcOrd="2" destOrd="0" parTransId="{0EAA646D-ED76-4955-9F35-54C3E2E7E23F}" sibTransId="{22CE46CA-A689-4266-A5C6-8AB3E95155BE}"/>
    <dgm:cxn modelId="{3D564C69-E8E7-410C-B6EA-08E237CEFE46}" srcId="{0326F8B6-F086-49DB-B2D5-68728783E947}" destId="{F30DDA51-3C16-41D7-A7C7-6B41992A20A8}" srcOrd="0" destOrd="0" parTransId="{2110D581-7E16-4BF7-88D7-87B1146490CE}" sibTransId="{1A47E4FA-E446-43C6-8BC9-29B27A0E6EBF}"/>
    <dgm:cxn modelId="{60A7466B-97A6-449A-BC95-1F81449F5E71}" type="presOf" srcId="{31A759AF-E466-46D4-BAF5-F698D3FF4A4D}" destId="{AF6D2851-18E5-482C-9388-FCAB59A9509E}" srcOrd="0" destOrd="0" presId="urn:microsoft.com/office/officeart/2005/8/layout/orgChart1"/>
    <dgm:cxn modelId="{E9A66670-5A6F-4E7F-A608-BA4D3526EC60}" type="presOf" srcId="{A0D88A27-7F6D-47C2-B3DD-A7090FC04895}" destId="{6CB97307-91FA-420F-B691-42B3DFA663CB}" srcOrd="1" destOrd="0" presId="urn:microsoft.com/office/officeart/2005/8/layout/orgChart1"/>
    <dgm:cxn modelId="{EDE2BE50-2DE1-46B8-A7EC-BB8C2F9DDECA}" type="presOf" srcId="{37B3FE1B-22AF-4E2B-8FEC-E418E80B4588}" destId="{B50D934B-FAFE-4362-BF91-822F89819CC0}" srcOrd="0" destOrd="0" presId="urn:microsoft.com/office/officeart/2005/8/layout/orgChart1"/>
    <dgm:cxn modelId="{7D18A171-6361-45B4-A65B-DA0B19C46254}" type="presOf" srcId="{3831F785-9CCA-4F92-B155-0145CA5743D3}" destId="{1B52025F-DDD1-47B7-8CD3-CF8C35650328}" srcOrd="0" destOrd="0" presId="urn:microsoft.com/office/officeart/2005/8/layout/orgChart1"/>
    <dgm:cxn modelId="{35179972-2239-4705-9664-15950877D1B4}" type="presOf" srcId="{B02F908A-8CE0-45D9-A89C-84A9FC596EE6}" destId="{8F6C555C-5E1D-4C1C-B667-9D0D916408CD}" srcOrd="0" destOrd="0" presId="urn:microsoft.com/office/officeart/2005/8/layout/orgChart1"/>
    <dgm:cxn modelId="{EEDDBB75-2ABA-49B4-B8E9-E6695BD6E173}" type="presOf" srcId="{2DB02052-19BD-4DEC-93BC-891DBCCBB01B}" destId="{A1D8934A-883C-41E8-9CBF-CF6AE3A8D753}" srcOrd="0" destOrd="0" presId="urn:microsoft.com/office/officeart/2005/8/layout/orgChart1"/>
    <dgm:cxn modelId="{5B54E956-8C2F-4BD4-8E01-EFAED365B835}" type="presOf" srcId="{5F5921F8-5851-4CCA-A624-C93C3B045008}" destId="{D52D74E2-F63A-4FF2-A490-D69708406A5D}" srcOrd="1" destOrd="0" presId="urn:microsoft.com/office/officeart/2005/8/layout/orgChart1"/>
    <dgm:cxn modelId="{9BFD4477-BF33-467F-8D0F-0CE431B63CF0}" type="presOf" srcId="{F30DDA51-3C16-41D7-A7C7-6B41992A20A8}" destId="{B2CDC185-88EE-4152-905D-5B3B5A9C1DDD}" srcOrd="0" destOrd="0" presId="urn:microsoft.com/office/officeart/2005/8/layout/orgChart1"/>
    <dgm:cxn modelId="{D052FD7A-B634-4F8D-B400-EBF907D9B9C8}" type="presOf" srcId="{BAAF776A-B812-4753-9FF2-2DB5A9ADB958}" destId="{EA277EA6-5966-4031-BEF9-A8BDC191EF61}" srcOrd="0" destOrd="0" presId="urn:microsoft.com/office/officeart/2005/8/layout/orgChart1"/>
    <dgm:cxn modelId="{EFBAE97B-61A1-4CA7-8819-2BC690845AC4}" type="presOf" srcId="{1CF3DF9F-A642-4C4C-ACD1-7D2CD768A35A}" destId="{99EF3F95-90F0-4FB4-BC3F-8050DDDA3885}" srcOrd="0" destOrd="0" presId="urn:microsoft.com/office/officeart/2005/8/layout/orgChart1"/>
    <dgm:cxn modelId="{4CCDC185-710C-40CE-A303-34AB2FD61600}" srcId="{0326F8B6-F086-49DB-B2D5-68728783E947}" destId="{37B3FE1B-22AF-4E2B-8FEC-E418E80B4588}" srcOrd="2" destOrd="0" parTransId="{1CF3DF9F-A642-4C4C-ACD1-7D2CD768A35A}" sibTransId="{4D457096-9AB7-497E-8A28-60FD33FC7F50}"/>
    <dgm:cxn modelId="{CD080686-CE26-4D79-BD9A-83B4647BDEA4}" type="presOf" srcId="{B294744C-C8B3-40EA-A562-56F4CEAD81CF}" destId="{13CF28B6-8E65-495D-BF59-B501BABA9405}" srcOrd="0" destOrd="0" presId="urn:microsoft.com/office/officeart/2005/8/layout/orgChart1"/>
    <dgm:cxn modelId="{95CC798A-5902-4AC5-9E54-BAF2C410A04C}" type="presOf" srcId="{50C404B7-9183-4EC9-B3BD-9B15573A13D7}" destId="{4D63F6C4-AAB0-49BA-AF0A-2668C564F46A}" srcOrd="0" destOrd="0" presId="urn:microsoft.com/office/officeart/2005/8/layout/orgChart1"/>
    <dgm:cxn modelId="{18CA448E-DC05-4D53-B9D5-45D822E0B633}" srcId="{0326F8B6-F086-49DB-B2D5-68728783E947}" destId="{AEEDCB9B-B6B4-4ACF-AF64-0C53CC8B1E78}" srcOrd="1" destOrd="0" parTransId="{1D12DF8B-8BC4-496C-AF59-CCFE830FEC1A}" sibTransId="{3A490E29-5CEE-41A0-979F-2DF10DEB4255}"/>
    <dgm:cxn modelId="{31D09C8E-95E2-4E70-A9A1-DB2BEE47DAD3}" type="presOf" srcId="{64C3E518-634D-4EB5-878A-4E3E0899C6C5}" destId="{66E46865-BAF6-4E3C-BAA3-75EE1D2955C7}" srcOrd="1" destOrd="0" presId="urn:microsoft.com/office/officeart/2005/8/layout/orgChart1"/>
    <dgm:cxn modelId="{8941929A-4701-4253-B8DF-89922722C75F}" srcId="{3E4D6F0A-6581-4A39-9204-98E0540212E7}" destId="{25596BAB-948A-47C0-B9E9-7872AE184D69}" srcOrd="0" destOrd="0" parTransId="{5B5BADE2-E965-4A64-A40E-F72208E60386}" sibTransId="{F96FCAE9-9B88-4055-B8F8-DBF58E2ED0B0}"/>
    <dgm:cxn modelId="{D80192A5-BF28-42A9-8637-C519D3F41B84}" type="presOf" srcId="{64D7CE28-6DE5-43B8-BF9E-5800B9DD0D14}" destId="{93635E45-C50E-4EDC-A86C-A3DCA26AAA92}" srcOrd="0" destOrd="0" presId="urn:microsoft.com/office/officeart/2005/8/layout/orgChart1"/>
    <dgm:cxn modelId="{E4537BA8-6E6F-4C34-B3D6-9730CD4C484C}" srcId="{5F5921F8-5851-4CCA-A624-C93C3B045008}" destId="{64C3E518-634D-4EB5-878A-4E3E0899C6C5}" srcOrd="0" destOrd="0" parTransId="{A641C80A-E297-461D-A5F7-719197A3C473}" sibTransId="{7B4F8C35-E66E-4691-9A24-E303CD22D3F4}"/>
    <dgm:cxn modelId="{C7B8CAB0-0BD0-4CBA-8F13-C15A6EDB5DD5}" type="presOf" srcId="{7620D391-D348-4C4B-BAE8-16E506ED41CF}" destId="{44A2920D-8AB8-4939-B691-9B2C8411BEA8}" srcOrd="0" destOrd="0" presId="urn:microsoft.com/office/officeart/2005/8/layout/orgChart1"/>
    <dgm:cxn modelId="{1AE8B5B2-7AC7-44C2-A83D-D9BF90C46B1B}" type="presOf" srcId="{25596BAB-948A-47C0-B9E9-7872AE184D69}" destId="{49FA9E4E-D94A-44FB-81EF-106AF4F40027}" srcOrd="1" destOrd="0" presId="urn:microsoft.com/office/officeart/2005/8/layout/orgChart1"/>
    <dgm:cxn modelId="{7D4C76BD-E061-44FF-8319-3F8A2D06F5DB}" type="presOf" srcId="{5F5921F8-5851-4CCA-A624-C93C3B045008}" destId="{53D781F9-FBB2-4B00-864A-56464AC73E55}" srcOrd="0" destOrd="0" presId="urn:microsoft.com/office/officeart/2005/8/layout/orgChart1"/>
    <dgm:cxn modelId="{472D3DBF-3713-461B-98C8-F1110BB87769}" type="presOf" srcId="{2110D581-7E16-4BF7-88D7-87B1146490CE}" destId="{160D100E-3A58-4142-975F-02C858432E4D}" srcOrd="0" destOrd="0" presId="urn:microsoft.com/office/officeart/2005/8/layout/orgChart1"/>
    <dgm:cxn modelId="{A80104C2-F9C2-48A8-8119-39559786A6FB}" srcId="{25596BAB-948A-47C0-B9E9-7872AE184D69}" destId="{0326F8B6-F086-49DB-B2D5-68728783E947}" srcOrd="4" destOrd="0" parTransId="{BAAF776A-B812-4753-9FF2-2DB5A9ADB958}" sibTransId="{FC113389-2747-4569-BCC3-A3E6B457A507}"/>
    <dgm:cxn modelId="{6BECAFC4-6B7A-4D18-8C1B-070A9F71F9BF}" srcId="{25596BAB-948A-47C0-B9E9-7872AE184D69}" destId="{B02F908A-8CE0-45D9-A89C-84A9FC596EE6}" srcOrd="0" destOrd="0" parTransId="{64D7CE28-6DE5-43B8-BF9E-5800B9DD0D14}" sibTransId="{81CD6F74-60A9-4320-9C6F-D75EE30D2136}"/>
    <dgm:cxn modelId="{CEE867CA-5F8C-4785-800B-CB337D7A108F}" type="presOf" srcId="{64C3E518-634D-4EB5-878A-4E3E0899C6C5}" destId="{56034E2C-BD3F-4C22-843D-453C03609E2D}" srcOrd="0" destOrd="0" presId="urn:microsoft.com/office/officeart/2005/8/layout/orgChart1"/>
    <dgm:cxn modelId="{09847BCE-B523-4D56-9DD9-AB3ACADCF918}" type="presOf" srcId="{F30DDA51-3C16-41D7-A7C7-6B41992A20A8}" destId="{138DA313-DF70-41CC-98E1-9421FE53DDF9}" srcOrd="1" destOrd="0" presId="urn:microsoft.com/office/officeart/2005/8/layout/orgChart1"/>
    <dgm:cxn modelId="{B355FBCF-7D79-4725-8C1B-C01076302ED1}" type="presOf" srcId="{3E4D6F0A-6581-4A39-9204-98E0540212E7}" destId="{DA8926FF-52EE-4D3D-96F0-DD94770D872D}" srcOrd="0" destOrd="0" presId="urn:microsoft.com/office/officeart/2005/8/layout/orgChart1"/>
    <dgm:cxn modelId="{F44010D1-600B-4CF6-84D5-09791880BE42}" srcId="{64C3E518-634D-4EB5-878A-4E3E0899C6C5}" destId="{E15FAB69-D0A0-40F0-9310-0205F233774D}" srcOrd="0" destOrd="0" parTransId="{31A759AF-E466-46D4-BAF5-F698D3FF4A4D}" sibTransId="{A72C3281-AEE2-4208-97B2-A58C08C0E5B8}"/>
    <dgm:cxn modelId="{AFD588D2-DB68-4298-9C28-8F33DB6A9A30}" type="presOf" srcId="{525BD670-A7F0-400C-AB5F-FEC7A8E4368E}" destId="{861D6812-218F-4065-A12C-CCE8562A3165}" srcOrd="0" destOrd="0" presId="urn:microsoft.com/office/officeart/2005/8/layout/orgChart1"/>
    <dgm:cxn modelId="{A25935E3-F718-4AC0-8AA7-881DAFD8ECE3}" type="presOf" srcId="{B294744C-C8B3-40EA-A562-56F4CEAD81CF}" destId="{B6A14930-DD8E-4772-9D52-432A7F35BCA8}" srcOrd="1" destOrd="0" presId="urn:microsoft.com/office/officeart/2005/8/layout/orgChart1"/>
    <dgm:cxn modelId="{CFE7FFE3-BF9E-474C-BC79-0A7A77166A2D}" type="presOf" srcId="{AEEDCB9B-B6B4-4ACF-AF64-0C53CC8B1E78}" destId="{8C650EBF-2681-4347-9DE9-60DC61CCD528}" srcOrd="0" destOrd="0" presId="urn:microsoft.com/office/officeart/2005/8/layout/orgChart1"/>
    <dgm:cxn modelId="{04534CE8-1B12-4173-A22C-027D5A857ADB}" type="presOf" srcId="{0EAA646D-ED76-4955-9F35-54C3E2E7E23F}" destId="{5449C4DC-E1E8-4895-B433-99029C00135C}" srcOrd="0" destOrd="0" presId="urn:microsoft.com/office/officeart/2005/8/layout/orgChart1"/>
    <dgm:cxn modelId="{79D6F8EB-E1BB-4249-B3AE-BB5EDE639466}" type="presOf" srcId="{25596BAB-948A-47C0-B9E9-7872AE184D69}" destId="{9C6D2A67-364B-47BF-82D3-4DDC3A03A442}" srcOrd="0" destOrd="0" presId="urn:microsoft.com/office/officeart/2005/8/layout/orgChart1"/>
    <dgm:cxn modelId="{108000F0-9F96-4EC7-B5CB-BB949B97AC3D}" type="presOf" srcId="{E15FAB69-D0A0-40F0-9310-0205F233774D}" destId="{9FCD6C9B-8ED4-4A98-B611-33C395DD60AD}" srcOrd="1" destOrd="0" presId="urn:microsoft.com/office/officeart/2005/8/layout/orgChart1"/>
    <dgm:cxn modelId="{760592F4-F883-4696-809D-FF6766541F8A}" type="presOf" srcId="{64E11636-F41F-423A-9329-3F3C2D66A2C7}" destId="{F63D6FB4-68F6-4BC1-90A6-02DC58AACF86}" srcOrd="0" destOrd="0" presId="urn:microsoft.com/office/officeart/2005/8/layout/orgChart1"/>
    <dgm:cxn modelId="{5D0B08BA-BFA4-49E8-8380-1A8EAFF81C66}" type="presParOf" srcId="{DA8926FF-52EE-4D3D-96F0-DD94770D872D}" destId="{5FA3E8E8-F3EF-4CE7-8B17-FEAFDC58C0DF}" srcOrd="0" destOrd="0" presId="urn:microsoft.com/office/officeart/2005/8/layout/orgChart1"/>
    <dgm:cxn modelId="{2B3F5672-4F6F-4861-AB0D-9771B6501496}" type="presParOf" srcId="{5FA3E8E8-F3EF-4CE7-8B17-FEAFDC58C0DF}" destId="{2784B5F1-73E3-4883-89EB-69F507093AAE}" srcOrd="0" destOrd="0" presId="urn:microsoft.com/office/officeart/2005/8/layout/orgChart1"/>
    <dgm:cxn modelId="{C4F69478-59F5-483F-9319-DC9CFA43D357}" type="presParOf" srcId="{2784B5F1-73E3-4883-89EB-69F507093AAE}" destId="{9C6D2A67-364B-47BF-82D3-4DDC3A03A442}" srcOrd="0" destOrd="0" presId="urn:microsoft.com/office/officeart/2005/8/layout/orgChart1"/>
    <dgm:cxn modelId="{F40F3821-67E5-4317-9BA4-843756A11292}" type="presParOf" srcId="{2784B5F1-73E3-4883-89EB-69F507093AAE}" destId="{49FA9E4E-D94A-44FB-81EF-106AF4F40027}" srcOrd="1" destOrd="0" presId="urn:microsoft.com/office/officeart/2005/8/layout/orgChart1"/>
    <dgm:cxn modelId="{348A637C-D14C-43C8-AE49-66CFE2327067}" type="presParOf" srcId="{5FA3E8E8-F3EF-4CE7-8B17-FEAFDC58C0DF}" destId="{70245A50-2637-4435-8CAF-CF53F5FF1EBE}" srcOrd="1" destOrd="0" presId="urn:microsoft.com/office/officeart/2005/8/layout/orgChart1"/>
    <dgm:cxn modelId="{5567FD83-6753-453A-852A-F5E60CA8CE40}" type="presParOf" srcId="{70245A50-2637-4435-8CAF-CF53F5FF1EBE}" destId="{93635E45-C50E-4EDC-A86C-A3DCA26AAA92}" srcOrd="0" destOrd="0" presId="urn:microsoft.com/office/officeart/2005/8/layout/orgChart1"/>
    <dgm:cxn modelId="{F3BF487A-A39A-4FFB-A32B-CE4E5B7D4F47}" type="presParOf" srcId="{70245A50-2637-4435-8CAF-CF53F5FF1EBE}" destId="{8AE51D41-F3A0-459F-B8A5-9CF407580859}" srcOrd="1" destOrd="0" presId="urn:microsoft.com/office/officeart/2005/8/layout/orgChart1"/>
    <dgm:cxn modelId="{DEED8C17-BE71-4C0D-B51A-F8F68EB1478A}" type="presParOf" srcId="{8AE51D41-F3A0-459F-B8A5-9CF407580859}" destId="{2FFC0BE7-FAD1-4187-93E3-BD5691576174}" srcOrd="0" destOrd="0" presId="urn:microsoft.com/office/officeart/2005/8/layout/orgChart1"/>
    <dgm:cxn modelId="{9D972495-C177-4B12-ABC1-550561BECCCE}" type="presParOf" srcId="{2FFC0BE7-FAD1-4187-93E3-BD5691576174}" destId="{8F6C555C-5E1D-4C1C-B667-9D0D916408CD}" srcOrd="0" destOrd="0" presId="urn:microsoft.com/office/officeart/2005/8/layout/orgChart1"/>
    <dgm:cxn modelId="{12134894-CD59-43DE-86B4-3E0544D161B2}" type="presParOf" srcId="{2FFC0BE7-FAD1-4187-93E3-BD5691576174}" destId="{4009BC98-C10F-46E8-AB2D-F84DABDAEAF3}" srcOrd="1" destOrd="0" presId="urn:microsoft.com/office/officeart/2005/8/layout/orgChart1"/>
    <dgm:cxn modelId="{EDF7AF0B-84AE-4EF9-A83C-8E604EA14D58}" type="presParOf" srcId="{8AE51D41-F3A0-459F-B8A5-9CF407580859}" destId="{031B464C-262C-4CC8-BA4A-3E05105255E4}" srcOrd="1" destOrd="0" presId="urn:microsoft.com/office/officeart/2005/8/layout/orgChart1"/>
    <dgm:cxn modelId="{3D785082-7139-43A6-8FFA-FAF180B94AC9}" type="presParOf" srcId="{8AE51D41-F3A0-459F-B8A5-9CF407580859}" destId="{EC864806-8B1C-41A1-9BA4-EB73F8B7C8F1}" srcOrd="2" destOrd="0" presId="urn:microsoft.com/office/officeart/2005/8/layout/orgChart1"/>
    <dgm:cxn modelId="{43B90C91-3EDA-4D12-9FC0-FF053058056E}" type="presParOf" srcId="{70245A50-2637-4435-8CAF-CF53F5FF1EBE}" destId="{1B52025F-DDD1-47B7-8CD3-CF8C35650328}" srcOrd="2" destOrd="0" presId="urn:microsoft.com/office/officeart/2005/8/layout/orgChart1"/>
    <dgm:cxn modelId="{1438C42F-54D0-423B-A08E-32C1FAAE2410}" type="presParOf" srcId="{70245A50-2637-4435-8CAF-CF53F5FF1EBE}" destId="{E87245C1-3D5A-4EFF-8CA3-FBFC115BD941}" srcOrd="3" destOrd="0" presId="urn:microsoft.com/office/officeart/2005/8/layout/orgChart1"/>
    <dgm:cxn modelId="{62288EFE-113D-4665-B82F-0E2501B1A312}" type="presParOf" srcId="{E87245C1-3D5A-4EFF-8CA3-FBFC115BD941}" destId="{B1761B5A-B711-4438-94AE-C308BD5D9105}" srcOrd="0" destOrd="0" presId="urn:microsoft.com/office/officeart/2005/8/layout/orgChart1"/>
    <dgm:cxn modelId="{1B376C3D-E53F-4BAD-92B8-C766FD0D6A62}" type="presParOf" srcId="{B1761B5A-B711-4438-94AE-C308BD5D9105}" destId="{53D781F9-FBB2-4B00-864A-56464AC73E55}" srcOrd="0" destOrd="0" presId="urn:microsoft.com/office/officeart/2005/8/layout/orgChart1"/>
    <dgm:cxn modelId="{14583F50-59CD-40D9-BB3E-FC0367845BFF}" type="presParOf" srcId="{B1761B5A-B711-4438-94AE-C308BD5D9105}" destId="{D52D74E2-F63A-4FF2-A490-D69708406A5D}" srcOrd="1" destOrd="0" presId="urn:microsoft.com/office/officeart/2005/8/layout/orgChart1"/>
    <dgm:cxn modelId="{34D72B8B-8991-41A1-9F1E-1AD36F480198}" type="presParOf" srcId="{E87245C1-3D5A-4EFF-8CA3-FBFC115BD941}" destId="{E291789D-7D17-470D-B556-F7C7A7259ACF}" srcOrd="1" destOrd="0" presId="urn:microsoft.com/office/officeart/2005/8/layout/orgChart1"/>
    <dgm:cxn modelId="{4151AB0F-E556-4B74-A596-3D27B0B7155F}" type="presParOf" srcId="{E291789D-7D17-470D-B556-F7C7A7259ACF}" destId="{17D2ABBB-94F0-41A2-BC21-95E6CAE50782}" srcOrd="0" destOrd="0" presId="urn:microsoft.com/office/officeart/2005/8/layout/orgChart1"/>
    <dgm:cxn modelId="{1898B468-F930-4FA4-8A77-CA964A390787}" type="presParOf" srcId="{E291789D-7D17-470D-B556-F7C7A7259ACF}" destId="{2055CB51-1D18-488D-95CC-18272017C31E}" srcOrd="1" destOrd="0" presId="urn:microsoft.com/office/officeart/2005/8/layout/orgChart1"/>
    <dgm:cxn modelId="{984E3F4F-3264-4381-AB65-CFC642DFF669}" type="presParOf" srcId="{2055CB51-1D18-488D-95CC-18272017C31E}" destId="{CFAE0C84-8D73-4AE7-90B6-97591AC1617C}" srcOrd="0" destOrd="0" presId="urn:microsoft.com/office/officeart/2005/8/layout/orgChart1"/>
    <dgm:cxn modelId="{D8081E91-09C5-491D-9AAD-CF6F506DB9D4}" type="presParOf" srcId="{CFAE0C84-8D73-4AE7-90B6-97591AC1617C}" destId="{56034E2C-BD3F-4C22-843D-453C03609E2D}" srcOrd="0" destOrd="0" presId="urn:microsoft.com/office/officeart/2005/8/layout/orgChart1"/>
    <dgm:cxn modelId="{E8D278A2-0A31-4D82-BBD9-EB875175F36E}" type="presParOf" srcId="{CFAE0C84-8D73-4AE7-90B6-97591AC1617C}" destId="{66E46865-BAF6-4E3C-BAA3-75EE1D2955C7}" srcOrd="1" destOrd="0" presId="urn:microsoft.com/office/officeart/2005/8/layout/orgChart1"/>
    <dgm:cxn modelId="{61D6BDBE-4CDE-460D-BE5A-7D200BB2F2A1}" type="presParOf" srcId="{2055CB51-1D18-488D-95CC-18272017C31E}" destId="{A1F1F311-E9C0-46E3-94C9-0FE624A346A8}" srcOrd="1" destOrd="0" presId="urn:microsoft.com/office/officeart/2005/8/layout/orgChart1"/>
    <dgm:cxn modelId="{E75B175C-11D7-4B2E-A25A-8FBBFC0668D6}" type="presParOf" srcId="{A1F1F311-E9C0-46E3-94C9-0FE624A346A8}" destId="{AF6D2851-18E5-482C-9388-FCAB59A9509E}" srcOrd="0" destOrd="0" presId="urn:microsoft.com/office/officeart/2005/8/layout/orgChart1"/>
    <dgm:cxn modelId="{4C83CA25-FB0E-4BFD-82C3-8903093EBEAB}" type="presParOf" srcId="{A1F1F311-E9C0-46E3-94C9-0FE624A346A8}" destId="{5E9396E2-110F-4336-B4E4-DA65438EA577}" srcOrd="1" destOrd="0" presId="urn:microsoft.com/office/officeart/2005/8/layout/orgChart1"/>
    <dgm:cxn modelId="{F69BDC5E-FC84-4273-9157-BC0A44FA3926}" type="presParOf" srcId="{5E9396E2-110F-4336-B4E4-DA65438EA577}" destId="{66962B6B-F39A-4439-8C4D-4AA42AB715A8}" srcOrd="0" destOrd="0" presId="urn:microsoft.com/office/officeart/2005/8/layout/orgChart1"/>
    <dgm:cxn modelId="{9AF1D198-E7A7-49FE-A4D5-9D590097C1C3}" type="presParOf" srcId="{66962B6B-F39A-4439-8C4D-4AA42AB715A8}" destId="{4C52E981-0996-4D01-BE84-4D9C22060757}" srcOrd="0" destOrd="0" presId="urn:microsoft.com/office/officeart/2005/8/layout/orgChart1"/>
    <dgm:cxn modelId="{BF8E190F-B2B1-471A-80B2-4482030C2368}" type="presParOf" srcId="{66962B6B-F39A-4439-8C4D-4AA42AB715A8}" destId="{9FCD6C9B-8ED4-4A98-B611-33C395DD60AD}" srcOrd="1" destOrd="0" presId="urn:microsoft.com/office/officeart/2005/8/layout/orgChart1"/>
    <dgm:cxn modelId="{64A484B1-7DB0-43A0-8AFD-E3A31A30BC57}" type="presParOf" srcId="{5E9396E2-110F-4336-B4E4-DA65438EA577}" destId="{64EAD4E0-AE1E-455B-8546-7EF04DAE5653}" srcOrd="1" destOrd="0" presId="urn:microsoft.com/office/officeart/2005/8/layout/orgChart1"/>
    <dgm:cxn modelId="{B389132C-F52A-4819-96F6-BFB6B2FF554F}" type="presParOf" srcId="{5E9396E2-110F-4336-B4E4-DA65438EA577}" destId="{9F3FFE46-2E03-4CAC-A1C0-312A0431ABEC}" srcOrd="2" destOrd="0" presId="urn:microsoft.com/office/officeart/2005/8/layout/orgChart1"/>
    <dgm:cxn modelId="{307049F3-70EC-4D4A-8AB2-86CAD4867656}" type="presParOf" srcId="{2055CB51-1D18-488D-95CC-18272017C31E}" destId="{EFECA45C-0E8C-407C-9BD0-4E5C0818A676}" srcOrd="2" destOrd="0" presId="urn:microsoft.com/office/officeart/2005/8/layout/orgChart1"/>
    <dgm:cxn modelId="{56E68C81-3006-4555-9740-3A33B0A11D00}" type="presParOf" srcId="{E291789D-7D17-470D-B556-F7C7A7259ACF}" destId="{F8D2EC59-0232-4024-8CA8-7205346FDC6E}" srcOrd="2" destOrd="0" presId="urn:microsoft.com/office/officeart/2005/8/layout/orgChart1"/>
    <dgm:cxn modelId="{A181E207-D831-4F1E-A7C8-78F62C2E9DFF}" type="presParOf" srcId="{E291789D-7D17-470D-B556-F7C7A7259ACF}" destId="{BAEB237B-75BD-484E-80A0-2600C9206650}" srcOrd="3" destOrd="0" presId="urn:microsoft.com/office/officeart/2005/8/layout/orgChart1"/>
    <dgm:cxn modelId="{0B75EA9B-D18E-4713-B9AD-7E9FE354F24F}" type="presParOf" srcId="{BAEB237B-75BD-484E-80A0-2600C9206650}" destId="{B8AEE782-07A4-4FEB-A06E-4E2E621B8077}" srcOrd="0" destOrd="0" presId="urn:microsoft.com/office/officeart/2005/8/layout/orgChart1"/>
    <dgm:cxn modelId="{FCE4774C-B799-4AE7-8EE9-9B0E27F1C9BC}" type="presParOf" srcId="{B8AEE782-07A4-4FEB-A06E-4E2E621B8077}" destId="{ED3A3DE2-7861-417C-AD13-7E8E82D3E07B}" srcOrd="0" destOrd="0" presId="urn:microsoft.com/office/officeart/2005/8/layout/orgChart1"/>
    <dgm:cxn modelId="{7CCE156A-E1B5-4E9C-A3D0-BDDC466A287B}" type="presParOf" srcId="{B8AEE782-07A4-4FEB-A06E-4E2E621B8077}" destId="{3A631CF8-3C9F-4ED1-91BB-F82603D8937F}" srcOrd="1" destOrd="0" presId="urn:microsoft.com/office/officeart/2005/8/layout/orgChart1"/>
    <dgm:cxn modelId="{0F96D21E-43EB-4A1C-B497-3F23DD15090D}" type="presParOf" srcId="{BAEB237B-75BD-484E-80A0-2600C9206650}" destId="{9F18BBBB-2769-4FB0-9704-B9ED6D640299}" srcOrd="1" destOrd="0" presId="urn:microsoft.com/office/officeart/2005/8/layout/orgChart1"/>
    <dgm:cxn modelId="{E9123160-E73A-4BD6-857E-10460919B94C}" type="presParOf" srcId="{9F18BBBB-2769-4FB0-9704-B9ED6D640299}" destId="{FE3D3FD6-D102-4B2B-B501-311E70D52842}" srcOrd="0" destOrd="0" presId="urn:microsoft.com/office/officeart/2005/8/layout/orgChart1"/>
    <dgm:cxn modelId="{C9D0FA3E-3641-4BF7-8B34-D8C67FE47198}" type="presParOf" srcId="{9F18BBBB-2769-4FB0-9704-B9ED6D640299}" destId="{2896A8CE-5159-4668-BA66-4E34D5BD3215}" srcOrd="1" destOrd="0" presId="urn:microsoft.com/office/officeart/2005/8/layout/orgChart1"/>
    <dgm:cxn modelId="{44605D3C-13A9-410D-BCF7-C1C6EAE33FD4}" type="presParOf" srcId="{2896A8CE-5159-4668-BA66-4E34D5BD3215}" destId="{78411E40-D243-4F9C-B9E9-D363B9D0FF0E}" srcOrd="0" destOrd="0" presId="urn:microsoft.com/office/officeart/2005/8/layout/orgChart1"/>
    <dgm:cxn modelId="{B4874F56-B3B3-4A14-B613-F56A815F0078}" type="presParOf" srcId="{78411E40-D243-4F9C-B9E9-D363B9D0FF0E}" destId="{A03AA20D-AEF1-48EC-9EB1-ECBFA6AF02CE}" srcOrd="0" destOrd="0" presId="urn:microsoft.com/office/officeart/2005/8/layout/orgChart1"/>
    <dgm:cxn modelId="{E0226712-C0E9-4512-B342-A86545CCB1AF}" type="presParOf" srcId="{78411E40-D243-4F9C-B9E9-D363B9D0FF0E}" destId="{653D8EDC-00D6-4DB0-9D4F-96B5426856AE}" srcOrd="1" destOrd="0" presId="urn:microsoft.com/office/officeart/2005/8/layout/orgChart1"/>
    <dgm:cxn modelId="{17EFEB75-21C4-4339-8CA7-274658BD11DA}" type="presParOf" srcId="{2896A8CE-5159-4668-BA66-4E34D5BD3215}" destId="{941453FE-68B7-4AE6-A9EA-A06568C614A1}" srcOrd="1" destOrd="0" presId="urn:microsoft.com/office/officeart/2005/8/layout/orgChart1"/>
    <dgm:cxn modelId="{75AE4889-C9E3-4D02-A38E-E691DD9AA57A}" type="presParOf" srcId="{2896A8CE-5159-4668-BA66-4E34D5BD3215}" destId="{E2886A11-A6F4-4A46-A7B4-08C130BF203C}" srcOrd="2" destOrd="0" presId="urn:microsoft.com/office/officeart/2005/8/layout/orgChart1"/>
    <dgm:cxn modelId="{D347E371-2270-4FD1-9A7E-0511D2F161A9}" type="presParOf" srcId="{BAEB237B-75BD-484E-80A0-2600C9206650}" destId="{8393F828-5218-4438-A66E-A24F1AEDE0B1}" srcOrd="2" destOrd="0" presId="urn:microsoft.com/office/officeart/2005/8/layout/orgChart1"/>
    <dgm:cxn modelId="{D175597C-C08E-4BCF-ABA0-EFB8BB039976}" type="presParOf" srcId="{E291789D-7D17-470D-B556-F7C7A7259ACF}" destId="{5449C4DC-E1E8-4895-B433-99029C00135C}" srcOrd="4" destOrd="0" presId="urn:microsoft.com/office/officeart/2005/8/layout/orgChart1"/>
    <dgm:cxn modelId="{6D9BCE43-9C77-4092-82EB-8E0EAD85339A}" type="presParOf" srcId="{E291789D-7D17-470D-B556-F7C7A7259ACF}" destId="{7A52C52B-A9B9-435B-9688-5B7672912E5B}" srcOrd="5" destOrd="0" presId="urn:microsoft.com/office/officeart/2005/8/layout/orgChart1"/>
    <dgm:cxn modelId="{6EA1AF40-DF8E-4986-9953-229B7B8917FC}" type="presParOf" srcId="{7A52C52B-A9B9-435B-9688-5B7672912E5B}" destId="{94E0E3C1-651C-486E-8216-2B17E295F04E}" srcOrd="0" destOrd="0" presId="urn:microsoft.com/office/officeart/2005/8/layout/orgChart1"/>
    <dgm:cxn modelId="{F29FF1FE-B1CE-4507-82E2-09E7A6607B6F}" type="presParOf" srcId="{94E0E3C1-651C-486E-8216-2B17E295F04E}" destId="{13CF28B6-8E65-495D-BF59-B501BABA9405}" srcOrd="0" destOrd="0" presId="urn:microsoft.com/office/officeart/2005/8/layout/orgChart1"/>
    <dgm:cxn modelId="{B3B3FBE1-0410-4FEF-8FAE-C36AD4DFCEDF}" type="presParOf" srcId="{94E0E3C1-651C-486E-8216-2B17E295F04E}" destId="{B6A14930-DD8E-4772-9D52-432A7F35BCA8}" srcOrd="1" destOrd="0" presId="urn:microsoft.com/office/officeart/2005/8/layout/orgChart1"/>
    <dgm:cxn modelId="{1D8FFF5D-CF86-4E39-8C3B-05487290A44A}" type="presParOf" srcId="{7A52C52B-A9B9-435B-9688-5B7672912E5B}" destId="{22B3349E-EA2B-492E-BDAB-22445BEA48E4}" srcOrd="1" destOrd="0" presId="urn:microsoft.com/office/officeart/2005/8/layout/orgChart1"/>
    <dgm:cxn modelId="{514BBC5B-273E-4436-9EA1-36B9F2036F78}" type="presParOf" srcId="{22B3349E-EA2B-492E-BDAB-22445BEA48E4}" destId="{F63D6FB4-68F6-4BC1-90A6-02DC58AACF86}" srcOrd="0" destOrd="0" presId="urn:microsoft.com/office/officeart/2005/8/layout/orgChart1"/>
    <dgm:cxn modelId="{E3586783-CFE9-4694-A388-9122BB8CBFE7}" type="presParOf" srcId="{22B3349E-EA2B-492E-BDAB-22445BEA48E4}" destId="{7EA71B03-C25D-4728-8D88-3350D45FF27D}" srcOrd="1" destOrd="0" presId="urn:microsoft.com/office/officeart/2005/8/layout/orgChart1"/>
    <dgm:cxn modelId="{458CA322-349B-4EB2-B871-41225419C7CE}" type="presParOf" srcId="{7EA71B03-C25D-4728-8D88-3350D45FF27D}" destId="{1038F755-6D74-4E6F-8789-5B6074476149}" srcOrd="0" destOrd="0" presId="urn:microsoft.com/office/officeart/2005/8/layout/orgChart1"/>
    <dgm:cxn modelId="{6306FDEB-6419-4725-8418-2CCA692D8413}" type="presParOf" srcId="{1038F755-6D74-4E6F-8789-5B6074476149}" destId="{E147D1F1-0023-4724-AF91-76E198BF7B95}" srcOrd="0" destOrd="0" presId="urn:microsoft.com/office/officeart/2005/8/layout/orgChart1"/>
    <dgm:cxn modelId="{E5F54196-F56E-4891-AFCB-E1E0E329603A}" type="presParOf" srcId="{1038F755-6D74-4E6F-8789-5B6074476149}" destId="{6CB97307-91FA-420F-B691-42B3DFA663CB}" srcOrd="1" destOrd="0" presId="urn:microsoft.com/office/officeart/2005/8/layout/orgChart1"/>
    <dgm:cxn modelId="{6F7A20AC-34FD-4B54-9433-DEB0F5842DB3}" type="presParOf" srcId="{7EA71B03-C25D-4728-8D88-3350D45FF27D}" destId="{FA99D8ED-FBC4-47EC-BA8B-9FBC41247699}" srcOrd="1" destOrd="0" presId="urn:microsoft.com/office/officeart/2005/8/layout/orgChart1"/>
    <dgm:cxn modelId="{F991E229-912C-4395-9EA2-4B1E4B3D7FE1}" type="presParOf" srcId="{7EA71B03-C25D-4728-8D88-3350D45FF27D}" destId="{BB0F2CCE-EB40-4A8C-A634-E8AC748488BF}" srcOrd="2" destOrd="0" presId="urn:microsoft.com/office/officeart/2005/8/layout/orgChart1"/>
    <dgm:cxn modelId="{BBE77ED9-90A1-49CF-85CC-F968703B882A}" type="presParOf" srcId="{7A52C52B-A9B9-435B-9688-5B7672912E5B}" destId="{43BBDE40-CC3D-4B11-B931-204F065564F5}" srcOrd="2" destOrd="0" presId="urn:microsoft.com/office/officeart/2005/8/layout/orgChart1"/>
    <dgm:cxn modelId="{B3ED2671-9426-4BC7-B4F9-7129D092EAC7}" type="presParOf" srcId="{E87245C1-3D5A-4EFF-8CA3-FBFC115BD941}" destId="{F8A88153-F50E-4F44-A892-B5C6AB67D3AD}" srcOrd="2" destOrd="0" presId="urn:microsoft.com/office/officeart/2005/8/layout/orgChart1"/>
    <dgm:cxn modelId="{0B283C33-E71E-4ACE-BEA7-B11DEEEFF406}" type="presParOf" srcId="{70245A50-2637-4435-8CAF-CF53F5FF1EBE}" destId="{A1D8934A-883C-41E8-9CBF-CF6AE3A8D753}" srcOrd="4" destOrd="0" presId="urn:microsoft.com/office/officeart/2005/8/layout/orgChart1"/>
    <dgm:cxn modelId="{8AD7A855-F6A9-452B-8463-66B4FE08353D}" type="presParOf" srcId="{70245A50-2637-4435-8CAF-CF53F5FF1EBE}" destId="{6003BF07-5556-495A-9061-3C94F9510E3C}" srcOrd="5" destOrd="0" presId="urn:microsoft.com/office/officeart/2005/8/layout/orgChart1"/>
    <dgm:cxn modelId="{6B70FC94-EAC9-4A2F-BDA6-ADA43F5A7E1F}" type="presParOf" srcId="{6003BF07-5556-495A-9061-3C94F9510E3C}" destId="{E2EC4CB8-7AAB-495F-8ED0-F024F97D390D}" srcOrd="0" destOrd="0" presId="urn:microsoft.com/office/officeart/2005/8/layout/orgChart1"/>
    <dgm:cxn modelId="{57E6E6F8-B6FC-4611-A72B-5F8480CC3643}" type="presParOf" srcId="{E2EC4CB8-7AAB-495F-8ED0-F024F97D390D}" destId="{861D6812-218F-4065-A12C-CCE8562A3165}" srcOrd="0" destOrd="0" presId="urn:microsoft.com/office/officeart/2005/8/layout/orgChart1"/>
    <dgm:cxn modelId="{F5FBEB41-9235-44CA-80F1-921A3F8E7393}" type="presParOf" srcId="{E2EC4CB8-7AAB-495F-8ED0-F024F97D390D}" destId="{C8F4A187-3F58-401E-9383-422380092612}" srcOrd="1" destOrd="0" presId="urn:microsoft.com/office/officeart/2005/8/layout/orgChart1"/>
    <dgm:cxn modelId="{B1634A36-B352-42AA-9B6F-9C2511054636}" type="presParOf" srcId="{6003BF07-5556-495A-9061-3C94F9510E3C}" destId="{48FB7B8C-8C5D-4FA2-AC85-2B8C34675BAC}" srcOrd="1" destOrd="0" presId="urn:microsoft.com/office/officeart/2005/8/layout/orgChart1"/>
    <dgm:cxn modelId="{96F1D4D0-6748-4FC7-96A4-7BEAA727205B}" type="presParOf" srcId="{6003BF07-5556-495A-9061-3C94F9510E3C}" destId="{B12DC530-68CE-4137-BCB4-06237017B29C}" srcOrd="2" destOrd="0" presId="urn:microsoft.com/office/officeart/2005/8/layout/orgChart1"/>
    <dgm:cxn modelId="{C7BA79B9-5D56-4161-B602-3312E647853F}" type="presParOf" srcId="{70245A50-2637-4435-8CAF-CF53F5FF1EBE}" destId="{4D63F6C4-AAB0-49BA-AF0A-2668C564F46A}" srcOrd="6" destOrd="0" presId="urn:microsoft.com/office/officeart/2005/8/layout/orgChart1"/>
    <dgm:cxn modelId="{2D373C3D-B1B7-4021-A49C-DF3D2FB7AFA2}" type="presParOf" srcId="{70245A50-2637-4435-8CAF-CF53F5FF1EBE}" destId="{D0AD03E7-8DF4-4F14-8C5F-2E50FC541CF1}" srcOrd="7" destOrd="0" presId="urn:microsoft.com/office/officeart/2005/8/layout/orgChart1"/>
    <dgm:cxn modelId="{FD96A45F-DD8A-4101-921D-3B54FB6B1655}" type="presParOf" srcId="{D0AD03E7-8DF4-4F14-8C5F-2E50FC541CF1}" destId="{78E722CC-6009-4BA7-9902-227417CC5943}" srcOrd="0" destOrd="0" presId="urn:microsoft.com/office/officeart/2005/8/layout/orgChart1"/>
    <dgm:cxn modelId="{E56BCF43-1EFB-41CB-BB54-E85A27363C85}" type="presParOf" srcId="{78E722CC-6009-4BA7-9902-227417CC5943}" destId="{44A2920D-8AB8-4939-B691-9B2C8411BEA8}" srcOrd="0" destOrd="0" presId="urn:microsoft.com/office/officeart/2005/8/layout/orgChart1"/>
    <dgm:cxn modelId="{DAF416FE-8F2A-400C-8847-E87A4369F614}" type="presParOf" srcId="{78E722CC-6009-4BA7-9902-227417CC5943}" destId="{5C69F6A4-E2EE-4A53-ABB2-32CDB0CE0C3F}" srcOrd="1" destOrd="0" presId="urn:microsoft.com/office/officeart/2005/8/layout/orgChart1"/>
    <dgm:cxn modelId="{325474EE-5945-4B9D-9EA3-C8B3549A6514}" type="presParOf" srcId="{D0AD03E7-8DF4-4F14-8C5F-2E50FC541CF1}" destId="{7B54698E-11FC-4A64-893A-1A7F61D448D7}" srcOrd="1" destOrd="0" presId="urn:microsoft.com/office/officeart/2005/8/layout/orgChart1"/>
    <dgm:cxn modelId="{AD24DF01-0667-4852-87BB-CA3B7DDE47E4}" type="presParOf" srcId="{D0AD03E7-8DF4-4F14-8C5F-2E50FC541CF1}" destId="{491C0EE9-04AD-4716-9CD4-F5793A4B7695}" srcOrd="2" destOrd="0" presId="urn:microsoft.com/office/officeart/2005/8/layout/orgChart1"/>
    <dgm:cxn modelId="{1FDFE9D6-F7C4-4E7C-98D9-A85AB44C03D0}" type="presParOf" srcId="{70245A50-2637-4435-8CAF-CF53F5FF1EBE}" destId="{EA277EA6-5966-4031-BEF9-A8BDC191EF61}" srcOrd="8" destOrd="0" presId="urn:microsoft.com/office/officeart/2005/8/layout/orgChart1"/>
    <dgm:cxn modelId="{52C8CB7B-9026-4714-941A-6D7EE72F3E77}" type="presParOf" srcId="{70245A50-2637-4435-8CAF-CF53F5FF1EBE}" destId="{CD7B3651-8F98-4789-A41E-ADD07F9B7EAE}" srcOrd="9" destOrd="0" presId="urn:microsoft.com/office/officeart/2005/8/layout/orgChart1"/>
    <dgm:cxn modelId="{E9660BFE-3826-4F80-949C-DBE2905BD63C}" type="presParOf" srcId="{CD7B3651-8F98-4789-A41E-ADD07F9B7EAE}" destId="{7C7BB4D2-A3DB-4AA6-A7BC-28821784FB36}" srcOrd="0" destOrd="0" presId="urn:microsoft.com/office/officeart/2005/8/layout/orgChart1"/>
    <dgm:cxn modelId="{D0953333-79CC-42E6-9AE7-F451821586F0}" type="presParOf" srcId="{7C7BB4D2-A3DB-4AA6-A7BC-28821784FB36}" destId="{CF60420F-CA27-4252-BEE1-6D7C312839F4}" srcOrd="0" destOrd="0" presId="urn:microsoft.com/office/officeart/2005/8/layout/orgChart1"/>
    <dgm:cxn modelId="{A3BF613A-CDF2-4AA2-9DF9-0E916EADF7FE}" type="presParOf" srcId="{7C7BB4D2-A3DB-4AA6-A7BC-28821784FB36}" destId="{642E8321-15DE-40D4-AED5-4CC14C0CAA73}" srcOrd="1" destOrd="0" presId="urn:microsoft.com/office/officeart/2005/8/layout/orgChart1"/>
    <dgm:cxn modelId="{69BF8721-E13F-41BC-9161-0D5BA91410B1}" type="presParOf" srcId="{CD7B3651-8F98-4789-A41E-ADD07F9B7EAE}" destId="{F880366C-666E-4608-9F65-E0BE2EAFAC95}" srcOrd="1" destOrd="0" presId="urn:microsoft.com/office/officeart/2005/8/layout/orgChart1"/>
    <dgm:cxn modelId="{793E2D6D-A6E0-4FEF-B00D-B4B128805D70}" type="presParOf" srcId="{F880366C-666E-4608-9F65-E0BE2EAFAC95}" destId="{160D100E-3A58-4142-975F-02C858432E4D}" srcOrd="0" destOrd="0" presId="urn:microsoft.com/office/officeart/2005/8/layout/orgChart1"/>
    <dgm:cxn modelId="{0490D012-9B77-46FC-9085-3B6F0E263F03}" type="presParOf" srcId="{F880366C-666E-4608-9F65-E0BE2EAFAC95}" destId="{EBC7DBE9-AAF8-4FA2-913B-9BA00E26467E}" srcOrd="1" destOrd="0" presId="urn:microsoft.com/office/officeart/2005/8/layout/orgChart1"/>
    <dgm:cxn modelId="{98505582-15E5-426D-8448-95BC4886D733}" type="presParOf" srcId="{EBC7DBE9-AAF8-4FA2-913B-9BA00E26467E}" destId="{D55F2D64-9156-4DCB-9CFA-61AB19AB4D2F}" srcOrd="0" destOrd="0" presId="urn:microsoft.com/office/officeart/2005/8/layout/orgChart1"/>
    <dgm:cxn modelId="{B86DCD2D-F6FD-4D99-AC5E-E6B32EF997B1}" type="presParOf" srcId="{D55F2D64-9156-4DCB-9CFA-61AB19AB4D2F}" destId="{B2CDC185-88EE-4152-905D-5B3B5A9C1DDD}" srcOrd="0" destOrd="0" presId="urn:microsoft.com/office/officeart/2005/8/layout/orgChart1"/>
    <dgm:cxn modelId="{802B127B-F819-4811-B217-6909C5B98742}" type="presParOf" srcId="{D55F2D64-9156-4DCB-9CFA-61AB19AB4D2F}" destId="{138DA313-DF70-41CC-98E1-9421FE53DDF9}" srcOrd="1" destOrd="0" presId="urn:microsoft.com/office/officeart/2005/8/layout/orgChart1"/>
    <dgm:cxn modelId="{2671079F-9F99-44FA-BF4B-324C2220A027}" type="presParOf" srcId="{EBC7DBE9-AAF8-4FA2-913B-9BA00E26467E}" destId="{3181B6D2-B3C5-492A-96F9-3265E031278F}" srcOrd="1" destOrd="0" presId="urn:microsoft.com/office/officeart/2005/8/layout/orgChart1"/>
    <dgm:cxn modelId="{18BEC787-548A-4145-8767-0F7A63DCF86B}" type="presParOf" srcId="{EBC7DBE9-AAF8-4FA2-913B-9BA00E26467E}" destId="{5A9C252E-C794-498D-9900-563057E062E5}" srcOrd="2" destOrd="0" presId="urn:microsoft.com/office/officeart/2005/8/layout/orgChart1"/>
    <dgm:cxn modelId="{CE967957-38DB-4B55-B0B2-FC3481199D98}" type="presParOf" srcId="{F880366C-666E-4608-9F65-E0BE2EAFAC95}" destId="{17587811-02AC-4E0F-9F61-5A3F96BD0E29}" srcOrd="2" destOrd="0" presId="urn:microsoft.com/office/officeart/2005/8/layout/orgChart1"/>
    <dgm:cxn modelId="{5EA38AA5-F6D9-4F19-AA17-D00B775A4554}" type="presParOf" srcId="{F880366C-666E-4608-9F65-E0BE2EAFAC95}" destId="{A9BF08C4-5494-405E-AFF7-E1B4C713E70F}" srcOrd="3" destOrd="0" presId="urn:microsoft.com/office/officeart/2005/8/layout/orgChart1"/>
    <dgm:cxn modelId="{9EC2A927-DFFB-41D8-B4D1-9E0060F630CB}" type="presParOf" srcId="{A9BF08C4-5494-405E-AFF7-E1B4C713E70F}" destId="{4E6BF118-AA21-47A0-BAB8-86B4D8369168}" srcOrd="0" destOrd="0" presId="urn:microsoft.com/office/officeart/2005/8/layout/orgChart1"/>
    <dgm:cxn modelId="{80C039D2-C407-4035-AD82-01F1B2D879E9}" type="presParOf" srcId="{4E6BF118-AA21-47A0-BAB8-86B4D8369168}" destId="{8C650EBF-2681-4347-9DE9-60DC61CCD528}" srcOrd="0" destOrd="0" presId="urn:microsoft.com/office/officeart/2005/8/layout/orgChart1"/>
    <dgm:cxn modelId="{E184CC01-75A1-4832-ADBF-E3FF1FCC5144}" type="presParOf" srcId="{4E6BF118-AA21-47A0-BAB8-86B4D8369168}" destId="{D383D0DF-2233-475D-A03F-6A7DEA56D249}" srcOrd="1" destOrd="0" presId="urn:microsoft.com/office/officeart/2005/8/layout/orgChart1"/>
    <dgm:cxn modelId="{D6CC9703-D36F-4E35-9FB3-1AD3EF41E44F}" type="presParOf" srcId="{A9BF08C4-5494-405E-AFF7-E1B4C713E70F}" destId="{F0FF2C0C-3855-4A76-8AD3-78CA1F6F1619}" srcOrd="1" destOrd="0" presId="urn:microsoft.com/office/officeart/2005/8/layout/orgChart1"/>
    <dgm:cxn modelId="{58B8D138-A683-4196-926B-4BBB07B4E146}" type="presParOf" srcId="{A9BF08C4-5494-405E-AFF7-E1B4C713E70F}" destId="{FEB7ED06-1680-4111-A88D-534F7A0B7632}" srcOrd="2" destOrd="0" presId="urn:microsoft.com/office/officeart/2005/8/layout/orgChart1"/>
    <dgm:cxn modelId="{98C60170-CA97-4BBF-A333-810A542B6F9A}" type="presParOf" srcId="{F880366C-666E-4608-9F65-E0BE2EAFAC95}" destId="{99EF3F95-90F0-4FB4-BC3F-8050DDDA3885}" srcOrd="4" destOrd="0" presId="urn:microsoft.com/office/officeart/2005/8/layout/orgChart1"/>
    <dgm:cxn modelId="{284196E1-CFEF-4057-966D-7A5DAD92D948}" type="presParOf" srcId="{F880366C-666E-4608-9F65-E0BE2EAFAC95}" destId="{A5DCB002-46B4-4CA9-AA4F-1789D1B66B91}" srcOrd="5" destOrd="0" presId="urn:microsoft.com/office/officeart/2005/8/layout/orgChart1"/>
    <dgm:cxn modelId="{960525D5-082D-4B32-A54A-BD3D97553931}" type="presParOf" srcId="{A5DCB002-46B4-4CA9-AA4F-1789D1B66B91}" destId="{0B92525D-0F70-44D6-96B2-14E80B6C0EAA}" srcOrd="0" destOrd="0" presId="urn:microsoft.com/office/officeart/2005/8/layout/orgChart1"/>
    <dgm:cxn modelId="{94E773C7-BB7B-4BF9-B38D-1966772F4EE9}" type="presParOf" srcId="{0B92525D-0F70-44D6-96B2-14E80B6C0EAA}" destId="{B50D934B-FAFE-4362-BF91-822F89819CC0}" srcOrd="0" destOrd="0" presId="urn:microsoft.com/office/officeart/2005/8/layout/orgChart1"/>
    <dgm:cxn modelId="{8010B480-A51F-490F-90DF-FD49BB59DBA6}" type="presParOf" srcId="{0B92525D-0F70-44D6-96B2-14E80B6C0EAA}" destId="{C964B977-8AAE-40FB-A8AC-1B2EA38B44A5}" srcOrd="1" destOrd="0" presId="urn:microsoft.com/office/officeart/2005/8/layout/orgChart1"/>
    <dgm:cxn modelId="{65766FEB-C7A1-49AB-A2AC-4F1ADD1A4646}" type="presParOf" srcId="{A5DCB002-46B4-4CA9-AA4F-1789D1B66B91}" destId="{538F0293-931E-444F-ABCE-36C978D83625}" srcOrd="1" destOrd="0" presId="urn:microsoft.com/office/officeart/2005/8/layout/orgChart1"/>
    <dgm:cxn modelId="{7718483D-09D9-45A5-9ABF-6C1EB9948E91}" type="presParOf" srcId="{A5DCB002-46B4-4CA9-AA4F-1789D1B66B91}" destId="{87967F03-0E19-4A0A-B136-2B75F7A0F331}" srcOrd="2" destOrd="0" presId="urn:microsoft.com/office/officeart/2005/8/layout/orgChart1"/>
    <dgm:cxn modelId="{99445AFC-C8F1-472A-9542-17D10A056976}" type="presParOf" srcId="{CD7B3651-8F98-4789-A41E-ADD07F9B7EAE}" destId="{67F2CAB2-BB08-4CC3-A750-E7B027D81A22}" srcOrd="2" destOrd="0" presId="urn:microsoft.com/office/officeart/2005/8/layout/orgChart1"/>
    <dgm:cxn modelId="{EE9B7274-1523-4B1D-975D-50E27CEB4AC7}" type="presParOf" srcId="{5FA3E8E8-F3EF-4CE7-8B17-FEAFDC58C0DF}" destId="{DCD635CD-B793-4FF0-B828-13692503010B}"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50C5A5-3F6D-4481-BFD1-A1BBAC645A3B}" type="doc">
      <dgm:prSet loTypeId="urn:microsoft.com/office/officeart/2005/8/layout/radial5" loCatId="relationship" qsTypeId="urn:microsoft.com/office/officeart/2005/8/quickstyle/simple5" qsCatId="simple" csTypeId="urn:microsoft.com/office/officeart/2005/8/colors/accent1_2" csCatId="accent1" phldr="1"/>
      <dgm:spPr/>
      <dgm:t>
        <a:bodyPr/>
        <a:lstStyle/>
        <a:p>
          <a:endParaRPr lang="en-GB"/>
        </a:p>
      </dgm:t>
    </dgm:pt>
    <dgm:pt modelId="{AF126324-2D70-48F6-B584-EC17E0AD551A}">
      <dgm:prSet phldrT="[Text]"/>
      <dgm:spPr/>
      <dgm:t>
        <a:bodyPr/>
        <a:lstStyle/>
        <a:p>
          <a:r>
            <a:rPr lang="en-GB" dirty="0">
              <a:solidFill>
                <a:sysClr val="windowText" lastClr="000000"/>
              </a:solidFill>
            </a:rPr>
            <a:t>Quiz Home Page</a:t>
          </a:r>
        </a:p>
      </dgm:t>
    </dgm:pt>
    <dgm:pt modelId="{1608B307-969F-4D1E-AA1F-E70A1EEFB615}" type="parTrans" cxnId="{59AA8B10-546E-4048-95ED-1D42DF6BA278}">
      <dgm:prSet/>
      <dgm:spPr/>
      <dgm:t>
        <a:bodyPr/>
        <a:lstStyle/>
        <a:p>
          <a:endParaRPr lang="en-GB">
            <a:solidFill>
              <a:sysClr val="windowText" lastClr="000000"/>
            </a:solidFill>
          </a:endParaRPr>
        </a:p>
      </dgm:t>
    </dgm:pt>
    <dgm:pt modelId="{FD76777A-1ABE-4319-A9EF-ADBBE98D93A4}" type="sibTrans" cxnId="{59AA8B10-546E-4048-95ED-1D42DF6BA278}">
      <dgm:prSet/>
      <dgm:spPr/>
      <dgm:t>
        <a:bodyPr/>
        <a:lstStyle/>
        <a:p>
          <a:endParaRPr lang="en-GB">
            <a:solidFill>
              <a:sysClr val="windowText" lastClr="000000"/>
            </a:solidFill>
          </a:endParaRPr>
        </a:p>
      </dgm:t>
    </dgm:pt>
    <dgm:pt modelId="{9CAE2B8E-4601-4B2E-9327-629253EAFFED}">
      <dgm:prSet phldrT="[Text]"/>
      <dgm:spPr/>
      <dgm:t>
        <a:bodyPr/>
        <a:lstStyle/>
        <a:p>
          <a:r>
            <a:rPr lang="en-GB" dirty="0">
              <a:solidFill>
                <a:sysClr val="windowText" lastClr="000000"/>
              </a:solidFill>
            </a:rPr>
            <a:t>Quiz 1</a:t>
          </a:r>
        </a:p>
      </dgm:t>
    </dgm:pt>
    <dgm:pt modelId="{BA986002-B298-4055-856E-C7BB4CF317E1}" type="parTrans" cxnId="{F1D5D2C2-00E0-4C73-B80C-32036E687ABE}">
      <dgm:prSet/>
      <dgm:spPr/>
      <dgm:t>
        <a:bodyPr/>
        <a:lstStyle/>
        <a:p>
          <a:endParaRPr lang="en-GB">
            <a:solidFill>
              <a:sysClr val="windowText" lastClr="000000"/>
            </a:solidFill>
          </a:endParaRPr>
        </a:p>
      </dgm:t>
    </dgm:pt>
    <dgm:pt modelId="{24AA1181-107D-4A24-822C-B567F698FC4F}" type="sibTrans" cxnId="{F1D5D2C2-00E0-4C73-B80C-32036E687ABE}">
      <dgm:prSet/>
      <dgm:spPr/>
      <dgm:t>
        <a:bodyPr/>
        <a:lstStyle/>
        <a:p>
          <a:endParaRPr lang="en-GB">
            <a:solidFill>
              <a:sysClr val="windowText" lastClr="000000"/>
            </a:solidFill>
          </a:endParaRPr>
        </a:p>
      </dgm:t>
    </dgm:pt>
    <dgm:pt modelId="{3BE48363-E4E6-469B-8A4F-AE408552B78F}">
      <dgm:prSet phldrT="[Text]"/>
      <dgm:spPr/>
      <dgm:t>
        <a:bodyPr/>
        <a:lstStyle/>
        <a:p>
          <a:r>
            <a:rPr lang="en-GB" dirty="0">
              <a:solidFill>
                <a:sysClr val="windowText" lastClr="000000"/>
              </a:solidFill>
            </a:rPr>
            <a:t>Quiz 2</a:t>
          </a:r>
        </a:p>
      </dgm:t>
    </dgm:pt>
    <dgm:pt modelId="{F0224F2A-330C-408B-AC6F-7FF6026C56EB}" type="parTrans" cxnId="{969B8F4C-C20E-44E6-87B0-B84CF36CC27C}">
      <dgm:prSet/>
      <dgm:spPr/>
      <dgm:t>
        <a:bodyPr/>
        <a:lstStyle/>
        <a:p>
          <a:endParaRPr lang="en-GB">
            <a:solidFill>
              <a:sysClr val="windowText" lastClr="000000"/>
            </a:solidFill>
          </a:endParaRPr>
        </a:p>
      </dgm:t>
    </dgm:pt>
    <dgm:pt modelId="{C03C60D9-3A1D-4C49-98D3-7AF4348378FC}" type="sibTrans" cxnId="{969B8F4C-C20E-44E6-87B0-B84CF36CC27C}">
      <dgm:prSet/>
      <dgm:spPr/>
      <dgm:t>
        <a:bodyPr/>
        <a:lstStyle/>
        <a:p>
          <a:endParaRPr lang="en-GB">
            <a:solidFill>
              <a:sysClr val="windowText" lastClr="000000"/>
            </a:solidFill>
          </a:endParaRPr>
        </a:p>
      </dgm:t>
    </dgm:pt>
    <dgm:pt modelId="{15CD2C97-D71E-4847-A079-4E38CA1BE2E3}">
      <dgm:prSet phldrT="[Text]"/>
      <dgm:spPr/>
      <dgm:t>
        <a:bodyPr/>
        <a:lstStyle/>
        <a:p>
          <a:r>
            <a:rPr lang="en-GB" dirty="0">
              <a:solidFill>
                <a:sysClr val="windowText" lastClr="000000"/>
              </a:solidFill>
            </a:rPr>
            <a:t>Quiz 3</a:t>
          </a:r>
        </a:p>
      </dgm:t>
    </dgm:pt>
    <dgm:pt modelId="{D021A487-CCCA-4843-932C-DEE41B29B8B7}" type="parTrans" cxnId="{9122DC06-6ED7-4122-A108-63E7508EB2FC}">
      <dgm:prSet/>
      <dgm:spPr/>
      <dgm:t>
        <a:bodyPr/>
        <a:lstStyle/>
        <a:p>
          <a:endParaRPr lang="en-GB">
            <a:solidFill>
              <a:sysClr val="windowText" lastClr="000000"/>
            </a:solidFill>
          </a:endParaRPr>
        </a:p>
      </dgm:t>
    </dgm:pt>
    <dgm:pt modelId="{F0AF2F77-74F6-4FF6-83BF-C2DA33CBB5BC}" type="sibTrans" cxnId="{9122DC06-6ED7-4122-A108-63E7508EB2FC}">
      <dgm:prSet/>
      <dgm:spPr/>
      <dgm:t>
        <a:bodyPr/>
        <a:lstStyle/>
        <a:p>
          <a:endParaRPr lang="en-GB">
            <a:solidFill>
              <a:sysClr val="windowText" lastClr="000000"/>
            </a:solidFill>
          </a:endParaRPr>
        </a:p>
      </dgm:t>
    </dgm:pt>
    <dgm:pt modelId="{81D5D28D-2B14-4E03-9490-27C8A36F0B41}">
      <dgm:prSet phldrT="[Text]"/>
      <dgm:spPr/>
      <dgm:t>
        <a:bodyPr/>
        <a:lstStyle/>
        <a:p>
          <a:r>
            <a:rPr lang="en-GB" dirty="0">
              <a:solidFill>
                <a:sysClr val="windowText" lastClr="000000"/>
              </a:solidFill>
            </a:rPr>
            <a:t>Quiz 4</a:t>
          </a:r>
        </a:p>
      </dgm:t>
    </dgm:pt>
    <dgm:pt modelId="{3D5FCCDD-7949-4573-86EB-CC33670346D7}" type="parTrans" cxnId="{5CF58A60-645B-4AE5-B5F7-1126BD0CEC43}">
      <dgm:prSet/>
      <dgm:spPr/>
      <dgm:t>
        <a:bodyPr/>
        <a:lstStyle/>
        <a:p>
          <a:endParaRPr lang="en-GB">
            <a:solidFill>
              <a:sysClr val="windowText" lastClr="000000"/>
            </a:solidFill>
          </a:endParaRPr>
        </a:p>
      </dgm:t>
    </dgm:pt>
    <dgm:pt modelId="{630519B6-68A8-4572-9468-1B13569E80CD}" type="sibTrans" cxnId="{5CF58A60-645B-4AE5-B5F7-1126BD0CEC43}">
      <dgm:prSet/>
      <dgm:spPr/>
      <dgm:t>
        <a:bodyPr/>
        <a:lstStyle/>
        <a:p>
          <a:endParaRPr lang="en-GB">
            <a:solidFill>
              <a:sysClr val="windowText" lastClr="000000"/>
            </a:solidFill>
          </a:endParaRPr>
        </a:p>
      </dgm:t>
    </dgm:pt>
    <dgm:pt modelId="{94E8D98C-511C-4FBC-BF11-3C57CA786007}">
      <dgm:prSet phldrT="[Text]"/>
      <dgm:spPr/>
      <dgm:t>
        <a:bodyPr/>
        <a:lstStyle/>
        <a:p>
          <a:r>
            <a:rPr lang="en-GB" dirty="0">
              <a:solidFill>
                <a:sysClr val="windowText" lastClr="000000"/>
              </a:solidFill>
            </a:rPr>
            <a:t>Quiz 5</a:t>
          </a:r>
        </a:p>
      </dgm:t>
    </dgm:pt>
    <dgm:pt modelId="{C1C08B13-AE00-4DC7-A8D4-2EB1472C3915}" type="parTrans" cxnId="{90A7658F-4F82-4D93-9C49-645BE71EBA3F}">
      <dgm:prSet/>
      <dgm:spPr/>
      <dgm:t>
        <a:bodyPr/>
        <a:lstStyle/>
        <a:p>
          <a:endParaRPr lang="en-GB"/>
        </a:p>
      </dgm:t>
    </dgm:pt>
    <dgm:pt modelId="{6976E247-1178-42C7-85C5-1F19113595DA}" type="sibTrans" cxnId="{90A7658F-4F82-4D93-9C49-645BE71EBA3F}">
      <dgm:prSet/>
      <dgm:spPr/>
      <dgm:t>
        <a:bodyPr/>
        <a:lstStyle/>
        <a:p>
          <a:endParaRPr lang="en-GB"/>
        </a:p>
      </dgm:t>
    </dgm:pt>
    <dgm:pt modelId="{3D857D78-BD4D-4C0E-8BE0-D116B03CF6B4}" type="pres">
      <dgm:prSet presAssocID="{0D50C5A5-3F6D-4481-BFD1-A1BBAC645A3B}" presName="Name0" presStyleCnt="0">
        <dgm:presLayoutVars>
          <dgm:chMax val="1"/>
          <dgm:dir/>
          <dgm:animLvl val="ctr"/>
          <dgm:resizeHandles val="exact"/>
        </dgm:presLayoutVars>
      </dgm:prSet>
      <dgm:spPr/>
    </dgm:pt>
    <dgm:pt modelId="{E4C589E6-5C3B-465F-A7E0-833D4DD562CF}" type="pres">
      <dgm:prSet presAssocID="{AF126324-2D70-48F6-B584-EC17E0AD551A}" presName="centerShape" presStyleLbl="node0" presStyleIdx="0" presStyleCnt="1"/>
      <dgm:spPr>
        <a:prstGeom prst="roundRect">
          <a:avLst/>
        </a:prstGeom>
      </dgm:spPr>
    </dgm:pt>
    <dgm:pt modelId="{44FCE7C5-35E0-41D5-8285-B39CD6C15512}" type="pres">
      <dgm:prSet presAssocID="{BA986002-B298-4055-856E-C7BB4CF317E1}" presName="parTrans" presStyleLbl="sibTrans2D1" presStyleIdx="0" presStyleCnt="5"/>
      <dgm:spPr/>
    </dgm:pt>
    <dgm:pt modelId="{4DA35F2E-A09B-45F3-A07F-018DC32CF066}" type="pres">
      <dgm:prSet presAssocID="{BA986002-B298-4055-856E-C7BB4CF317E1}" presName="connectorText" presStyleLbl="sibTrans2D1" presStyleIdx="0" presStyleCnt="5"/>
      <dgm:spPr/>
    </dgm:pt>
    <dgm:pt modelId="{D93BC90D-17E4-4B94-A345-DB510E51F846}" type="pres">
      <dgm:prSet presAssocID="{9CAE2B8E-4601-4B2E-9327-629253EAFFED}" presName="node" presStyleLbl="node1" presStyleIdx="0" presStyleCnt="5">
        <dgm:presLayoutVars>
          <dgm:bulletEnabled val="1"/>
        </dgm:presLayoutVars>
      </dgm:prSet>
      <dgm:spPr>
        <a:prstGeom prst="roundRect">
          <a:avLst/>
        </a:prstGeom>
      </dgm:spPr>
    </dgm:pt>
    <dgm:pt modelId="{7AAE7B9A-C42F-4B06-B1A1-E88ADFC091A5}" type="pres">
      <dgm:prSet presAssocID="{F0224F2A-330C-408B-AC6F-7FF6026C56EB}" presName="parTrans" presStyleLbl="sibTrans2D1" presStyleIdx="1" presStyleCnt="5"/>
      <dgm:spPr/>
    </dgm:pt>
    <dgm:pt modelId="{09F2EDB9-6F9D-4CF6-8E0D-482492910B60}" type="pres">
      <dgm:prSet presAssocID="{F0224F2A-330C-408B-AC6F-7FF6026C56EB}" presName="connectorText" presStyleLbl="sibTrans2D1" presStyleIdx="1" presStyleCnt="5"/>
      <dgm:spPr/>
    </dgm:pt>
    <dgm:pt modelId="{20F1BABA-DCA5-4C12-9B89-071E9FE345CF}" type="pres">
      <dgm:prSet presAssocID="{3BE48363-E4E6-469B-8A4F-AE408552B78F}" presName="node" presStyleLbl="node1" presStyleIdx="1" presStyleCnt="5">
        <dgm:presLayoutVars>
          <dgm:bulletEnabled val="1"/>
        </dgm:presLayoutVars>
      </dgm:prSet>
      <dgm:spPr>
        <a:prstGeom prst="roundRect">
          <a:avLst/>
        </a:prstGeom>
      </dgm:spPr>
    </dgm:pt>
    <dgm:pt modelId="{FECD462C-7ACE-4B7B-AECC-9EE6E9C1559F}" type="pres">
      <dgm:prSet presAssocID="{D021A487-CCCA-4843-932C-DEE41B29B8B7}" presName="parTrans" presStyleLbl="sibTrans2D1" presStyleIdx="2" presStyleCnt="5"/>
      <dgm:spPr/>
    </dgm:pt>
    <dgm:pt modelId="{F0BAD900-2479-4D1E-A692-BC7F4E59C27B}" type="pres">
      <dgm:prSet presAssocID="{D021A487-CCCA-4843-932C-DEE41B29B8B7}" presName="connectorText" presStyleLbl="sibTrans2D1" presStyleIdx="2" presStyleCnt="5"/>
      <dgm:spPr/>
    </dgm:pt>
    <dgm:pt modelId="{553E2908-0A49-4EC1-892C-AFE1DF565EAE}" type="pres">
      <dgm:prSet presAssocID="{15CD2C97-D71E-4847-A079-4E38CA1BE2E3}" presName="node" presStyleLbl="node1" presStyleIdx="2" presStyleCnt="5" custRadScaleRad="118424" custRadScaleInc="-30303">
        <dgm:presLayoutVars>
          <dgm:bulletEnabled val="1"/>
        </dgm:presLayoutVars>
      </dgm:prSet>
      <dgm:spPr>
        <a:prstGeom prst="roundRect">
          <a:avLst/>
        </a:prstGeom>
      </dgm:spPr>
    </dgm:pt>
    <dgm:pt modelId="{9D39C8AD-347F-48A2-AA1D-FBA8D8054DC4}" type="pres">
      <dgm:prSet presAssocID="{3D5FCCDD-7949-4573-86EB-CC33670346D7}" presName="parTrans" presStyleLbl="sibTrans2D1" presStyleIdx="3" presStyleCnt="5"/>
      <dgm:spPr/>
    </dgm:pt>
    <dgm:pt modelId="{5306BDD1-6380-4BD0-982B-953710B20196}" type="pres">
      <dgm:prSet presAssocID="{3D5FCCDD-7949-4573-86EB-CC33670346D7}" presName="connectorText" presStyleLbl="sibTrans2D1" presStyleIdx="3" presStyleCnt="5"/>
      <dgm:spPr/>
    </dgm:pt>
    <dgm:pt modelId="{583D6A8B-BA6C-4316-B60C-3EB11FBEC2FA}" type="pres">
      <dgm:prSet presAssocID="{81D5D28D-2B14-4E03-9490-27C8A36F0B41}" presName="node" presStyleLbl="node1" presStyleIdx="3" presStyleCnt="5" custRadScaleRad="110549" custRadScaleInc="19043">
        <dgm:presLayoutVars>
          <dgm:bulletEnabled val="1"/>
        </dgm:presLayoutVars>
      </dgm:prSet>
      <dgm:spPr>
        <a:prstGeom prst="roundRect">
          <a:avLst/>
        </a:prstGeom>
      </dgm:spPr>
    </dgm:pt>
    <dgm:pt modelId="{E206DD42-D2DC-4885-83D8-D9754DF31B7A}" type="pres">
      <dgm:prSet presAssocID="{C1C08B13-AE00-4DC7-A8D4-2EB1472C3915}" presName="parTrans" presStyleLbl="sibTrans2D1" presStyleIdx="4" presStyleCnt="5"/>
      <dgm:spPr/>
    </dgm:pt>
    <dgm:pt modelId="{848EED93-ABD5-40FA-B8A9-BF89E8BB05E0}" type="pres">
      <dgm:prSet presAssocID="{C1C08B13-AE00-4DC7-A8D4-2EB1472C3915}" presName="connectorText" presStyleLbl="sibTrans2D1" presStyleIdx="4" presStyleCnt="5"/>
      <dgm:spPr/>
    </dgm:pt>
    <dgm:pt modelId="{C6EADE5B-236A-4C93-AE34-6E4EBBBEF4E8}" type="pres">
      <dgm:prSet presAssocID="{94E8D98C-511C-4FBC-BF11-3C57CA786007}" presName="node" presStyleLbl="node1" presStyleIdx="4" presStyleCnt="5">
        <dgm:presLayoutVars>
          <dgm:bulletEnabled val="1"/>
        </dgm:presLayoutVars>
      </dgm:prSet>
      <dgm:spPr>
        <a:prstGeom prst="roundRect">
          <a:avLst/>
        </a:prstGeom>
      </dgm:spPr>
    </dgm:pt>
  </dgm:ptLst>
  <dgm:cxnLst>
    <dgm:cxn modelId="{83CBAB00-6686-4CC9-8508-88E786834978}" type="presOf" srcId="{3BE48363-E4E6-469B-8A4F-AE408552B78F}" destId="{20F1BABA-DCA5-4C12-9B89-071E9FE345CF}" srcOrd="0" destOrd="0" presId="urn:microsoft.com/office/officeart/2005/8/layout/radial5"/>
    <dgm:cxn modelId="{9122DC06-6ED7-4122-A108-63E7508EB2FC}" srcId="{AF126324-2D70-48F6-B584-EC17E0AD551A}" destId="{15CD2C97-D71E-4847-A079-4E38CA1BE2E3}" srcOrd="2" destOrd="0" parTransId="{D021A487-CCCA-4843-932C-DEE41B29B8B7}" sibTransId="{F0AF2F77-74F6-4FF6-83BF-C2DA33CBB5BC}"/>
    <dgm:cxn modelId="{59AA8B10-546E-4048-95ED-1D42DF6BA278}" srcId="{0D50C5A5-3F6D-4481-BFD1-A1BBAC645A3B}" destId="{AF126324-2D70-48F6-B584-EC17E0AD551A}" srcOrd="0" destOrd="0" parTransId="{1608B307-969F-4D1E-AA1F-E70A1EEFB615}" sibTransId="{FD76777A-1ABE-4319-A9EF-ADBBE98D93A4}"/>
    <dgm:cxn modelId="{00E3B120-D1D0-4A62-BADF-5A88E9B3C16A}" type="presOf" srcId="{15CD2C97-D71E-4847-A079-4E38CA1BE2E3}" destId="{553E2908-0A49-4EC1-892C-AFE1DF565EAE}" srcOrd="0" destOrd="0" presId="urn:microsoft.com/office/officeart/2005/8/layout/radial5"/>
    <dgm:cxn modelId="{48B52321-2193-4818-846C-68FAD1390EBB}" type="presOf" srcId="{C1C08B13-AE00-4DC7-A8D4-2EB1472C3915}" destId="{848EED93-ABD5-40FA-B8A9-BF89E8BB05E0}" srcOrd="1" destOrd="0" presId="urn:microsoft.com/office/officeart/2005/8/layout/radial5"/>
    <dgm:cxn modelId="{5D0ABB31-E54E-4565-9AEC-0FE65D820667}" type="presOf" srcId="{3D5FCCDD-7949-4573-86EB-CC33670346D7}" destId="{5306BDD1-6380-4BD0-982B-953710B20196}" srcOrd="1" destOrd="0" presId="urn:microsoft.com/office/officeart/2005/8/layout/radial5"/>
    <dgm:cxn modelId="{DAFD6536-0674-4801-826D-85EBA8201481}" type="presOf" srcId="{D021A487-CCCA-4843-932C-DEE41B29B8B7}" destId="{F0BAD900-2479-4D1E-A692-BC7F4E59C27B}" srcOrd="1" destOrd="0" presId="urn:microsoft.com/office/officeart/2005/8/layout/radial5"/>
    <dgm:cxn modelId="{5CF58A60-645B-4AE5-B5F7-1126BD0CEC43}" srcId="{AF126324-2D70-48F6-B584-EC17E0AD551A}" destId="{81D5D28D-2B14-4E03-9490-27C8A36F0B41}" srcOrd="3" destOrd="0" parTransId="{3D5FCCDD-7949-4573-86EB-CC33670346D7}" sibTransId="{630519B6-68A8-4572-9468-1B13569E80CD}"/>
    <dgm:cxn modelId="{5130C561-2C6D-45AE-AD2D-A59517A66A90}" type="presOf" srcId="{BA986002-B298-4055-856E-C7BB4CF317E1}" destId="{44FCE7C5-35E0-41D5-8285-B39CD6C15512}" srcOrd="0" destOrd="0" presId="urn:microsoft.com/office/officeart/2005/8/layout/radial5"/>
    <dgm:cxn modelId="{58824A6A-2A01-48F8-87CC-E58BC64E7595}" type="presOf" srcId="{81D5D28D-2B14-4E03-9490-27C8A36F0B41}" destId="{583D6A8B-BA6C-4316-B60C-3EB11FBEC2FA}" srcOrd="0" destOrd="0" presId="urn:microsoft.com/office/officeart/2005/8/layout/radial5"/>
    <dgm:cxn modelId="{969B8F4C-C20E-44E6-87B0-B84CF36CC27C}" srcId="{AF126324-2D70-48F6-B584-EC17E0AD551A}" destId="{3BE48363-E4E6-469B-8A4F-AE408552B78F}" srcOrd="1" destOrd="0" parTransId="{F0224F2A-330C-408B-AC6F-7FF6026C56EB}" sibTransId="{C03C60D9-3A1D-4C49-98D3-7AF4348378FC}"/>
    <dgm:cxn modelId="{AA9BDA52-399A-41F7-8DDA-7E00FE439C48}" type="presOf" srcId="{D021A487-CCCA-4843-932C-DEE41B29B8B7}" destId="{FECD462C-7ACE-4B7B-AECC-9EE6E9C1559F}" srcOrd="0" destOrd="0" presId="urn:microsoft.com/office/officeart/2005/8/layout/radial5"/>
    <dgm:cxn modelId="{C2D31D5A-7E90-4196-80BB-BBD8A49CC16C}" type="presOf" srcId="{BA986002-B298-4055-856E-C7BB4CF317E1}" destId="{4DA35F2E-A09B-45F3-A07F-018DC32CF066}" srcOrd="1" destOrd="0" presId="urn:microsoft.com/office/officeart/2005/8/layout/radial5"/>
    <dgm:cxn modelId="{4AAF7587-4B32-465A-88A2-C22B7949444D}" type="presOf" srcId="{3D5FCCDD-7949-4573-86EB-CC33670346D7}" destId="{9D39C8AD-347F-48A2-AA1D-FBA8D8054DC4}" srcOrd="0" destOrd="0" presId="urn:microsoft.com/office/officeart/2005/8/layout/radial5"/>
    <dgm:cxn modelId="{90A7658F-4F82-4D93-9C49-645BE71EBA3F}" srcId="{AF126324-2D70-48F6-B584-EC17E0AD551A}" destId="{94E8D98C-511C-4FBC-BF11-3C57CA786007}" srcOrd="4" destOrd="0" parTransId="{C1C08B13-AE00-4DC7-A8D4-2EB1472C3915}" sibTransId="{6976E247-1178-42C7-85C5-1F19113595DA}"/>
    <dgm:cxn modelId="{2643F19C-7FB5-4E9A-A838-8D00CE58A48F}" type="presOf" srcId="{C1C08B13-AE00-4DC7-A8D4-2EB1472C3915}" destId="{E206DD42-D2DC-4885-83D8-D9754DF31B7A}" srcOrd="0" destOrd="0" presId="urn:microsoft.com/office/officeart/2005/8/layout/radial5"/>
    <dgm:cxn modelId="{6F5D4AA3-EB94-42D0-9400-CA5F3D701F63}" type="presOf" srcId="{9CAE2B8E-4601-4B2E-9327-629253EAFFED}" destId="{D93BC90D-17E4-4B94-A345-DB510E51F846}" srcOrd="0" destOrd="0" presId="urn:microsoft.com/office/officeart/2005/8/layout/radial5"/>
    <dgm:cxn modelId="{F1D5D2C2-00E0-4C73-B80C-32036E687ABE}" srcId="{AF126324-2D70-48F6-B584-EC17E0AD551A}" destId="{9CAE2B8E-4601-4B2E-9327-629253EAFFED}" srcOrd="0" destOrd="0" parTransId="{BA986002-B298-4055-856E-C7BB4CF317E1}" sibTransId="{24AA1181-107D-4A24-822C-B567F698FC4F}"/>
    <dgm:cxn modelId="{B41B8FC4-F465-4561-AEE1-5C44AD250574}" type="presOf" srcId="{F0224F2A-330C-408B-AC6F-7FF6026C56EB}" destId="{09F2EDB9-6F9D-4CF6-8E0D-482492910B60}" srcOrd="1" destOrd="0" presId="urn:microsoft.com/office/officeart/2005/8/layout/radial5"/>
    <dgm:cxn modelId="{2FAA27CF-4087-4F22-A8E6-052BA3459B85}" type="presOf" srcId="{94E8D98C-511C-4FBC-BF11-3C57CA786007}" destId="{C6EADE5B-236A-4C93-AE34-6E4EBBBEF4E8}" srcOrd="0" destOrd="0" presId="urn:microsoft.com/office/officeart/2005/8/layout/radial5"/>
    <dgm:cxn modelId="{203814E2-5AB4-4EE4-9D6A-09C31972FD7F}" type="presOf" srcId="{0D50C5A5-3F6D-4481-BFD1-A1BBAC645A3B}" destId="{3D857D78-BD4D-4C0E-8BE0-D116B03CF6B4}" srcOrd="0" destOrd="0" presId="urn:microsoft.com/office/officeart/2005/8/layout/radial5"/>
    <dgm:cxn modelId="{53D91EE9-88C3-4032-A867-6870EBA97E75}" type="presOf" srcId="{AF126324-2D70-48F6-B584-EC17E0AD551A}" destId="{E4C589E6-5C3B-465F-A7E0-833D4DD562CF}" srcOrd="0" destOrd="0" presId="urn:microsoft.com/office/officeart/2005/8/layout/radial5"/>
    <dgm:cxn modelId="{5459EAFC-979A-44FF-92B2-EB099EA78C2E}" type="presOf" srcId="{F0224F2A-330C-408B-AC6F-7FF6026C56EB}" destId="{7AAE7B9A-C42F-4B06-B1A1-E88ADFC091A5}" srcOrd="0" destOrd="0" presId="urn:microsoft.com/office/officeart/2005/8/layout/radial5"/>
    <dgm:cxn modelId="{17039190-032E-40D7-BCAE-973F45218F5A}" type="presParOf" srcId="{3D857D78-BD4D-4C0E-8BE0-D116B03CF6B4}" destId="{E4C589E6-5C3B-465F-A7E0-833D4DD562CF}" srcOrd="0" destOrd="0" presId="urn:microsoft.com/office/officeart/2005/8/layout/radial5"/>
    <dgm:cxn modelId="{9B77D58F-ED34-412C-BC08-8FA6639CEFC3}" type="presParOf" srcId="{3D857D78-BD4D-4C0E-8BE0-D116B03CF6B4}" destId="{44FCE7C5-35E0-41D5-8285-B39CD6C15512}" srcOrd="1" destOrd="0" presId="urn:microsoft.com/office/officeart/2005/8/layout/radial5"/>
    <dgm:cxn modelId="{8828CD69-63FB-4180-B729-4233F4CF18DD}" type="presParOf" srcId="{44FCE7C5-35E0-41D5-8285-B39CD6C15512}" destId="{4DA35F2E-A09B-45F3-A07F-018DC32CF066}" srcOrd="0" destOrd="0" presId="urn:microsoft.com/office/officeart/2005/8/layout/radial5"/>
    <dgm:cxn modelId="{59A8BB00-7A50-4B26-B975-67A3D003DFF0}" type="presParOf" srcId="{3D857D78-BD4D-4C0E-8BE0-D116B03CF6B4}" destId="{D93BC90D-17E4-4B94-A345-DB510E51F846}" srcOrd="2" destOrd="0" presId="urn:microsoft.com/office/officeart/2005/8/layout/radial5"/>
    <dgm:cxn modelId="{F95E39DB-60B3-45C5-9290-8CF209F016B4}" type="presParOf" srcId="{3D857D78-BD4D-4C0E-8BE0-D116B03CF6B4}" destId="{7AAE7B9A-C42F-4B06-B1A1-E88ADFC091A5}" srcOrd="3" destOrd="0" presId="urn:microsoft.com/office/officeart/2005/8/layout/radial5"/>
    <dgm:cxn modelId="{8B8C6B04-C42C-4DBD-B026-84A1D53E16D6}" type="presParOf" srcId="{7AAE7B9A-C42F-4B06-B1A1-E88ADFC091A5}" destId="{09F2EDB9-6F9D-4CF6-8E0D-482492910B60}" srcOrd="0" destOrd="0" presId="urn:microsoft.com/office/officeart/2005/8/layout/radial5"/>
    <dgm:cxn modelId="{D986C145-6907-4C12-B05A-F14952F946C9}" type="presParOf" srcId="{3D857D78-BD4D-4C0E-8BE0-D116B03CF6B4}" destId="{20F1BABA-DCA5-4C12-9B89-071E9FE345CF}" srcOrd="4" destOrd="0" presId="urn:microsoft.com/office/officeart/2005/8/layout/radial5"/>
    <dgm:cxn modelId="{F978B62A-B897-4B83-A2B7-B2A02D1F8F09}" type="presParOf" srcId="{3D857D78-BD4D-4C0E-8BE0-D116B03CF6B4}" destId="{FECD462C-7ACE-4B7B-AECC-9EE6E9C1559F}" srcOrd="5" destOrd="0" presId="urn:microsoft.com/office/officeart/2005/8/layout/radial5"/>
    <dgm:cxn modelId="{30283105-6006-4E89-977C-6C18C874E19C}" type="presParOf" srcId="{FECD462C-7ACE-4B7B-AECC-9EE6E9C1559F}" destId="{F0BAD900-2479-4D1E-A692-BC7F4E59C27B}" srcOrd="0" destOrd="0" presId="urn:microsoft.com/office/officeart/2005/8/layout/radial5"/>
    <dgm:cxn modelId="{D5786A5F-66A2-4D5C-BD23-885213DEC237}" type="presParOf" srcId="{3D857D78-BD4D-4C0E-8BE0-D116B03CF6B4}" destId="{553E2908-0A49-4EC1-892C-AFE1DF565EAE}" srcOrd="6" destOrd="0" presId="urn:microsoft.com/office/officeart/2005/8/layout/radial5"/>
    <dgm:cxn modelId="{D6E0D64F-06E5-47C7-9F92-05A12D1E3FAC}" type="presParOf" srcId="{3D857D78-BD4D-4C0E-8BE0-D116B03CF6B4}" destId="{9D39C8AD-347F-48A2-AA1D-FBA8D8054DC4}" srcOrd="7" destOrd="0" presId="urn:microsoft.com/office/officeart/2005/8/layout/radial5"/>
    <dgm:cxn modelId="{5C351782-0FD0-4230-9366-0E3AC2166245}" type="presParOf" srcId="{9D39C8AD-347F-48A2-AA1D-FBA8D8054DC4}" destId="{5306BDD1-6380-4BD0-982B-953710B20196}" srcOrd="0" destOrd="0" presId="urn:microsoft.com/office/officeart/2005/8/layout/radial5"/>
    <dgm:cxn modelId="{F2A05812-0361-4E71-90E1-9F848623AA2A}" type="presParOf" srcId="{3D857D78-BD4D-4C0E-8BE0-D116B03CF6B4}" destId="{583D6A8B-BA6C-4316-B60C-3EB11FBEC2FA}" srcOrd="8" destOrd="0" presId="urn:microsoft.com/office/officeart/2005/8/layout/radial5"/>
    <dgm:cxn modelId="{796033CA-6CD6-4879-AE54-E85ABC0E050C}" type="presParOf" srcId="{3D857D78-BD4D-4C0E-8BE0-D116B03CF6B4}" destId="{E206DD42-D2DC-4885-83D8-D9754DF31B7A}" srcOrd="9" destOrd="0" presId="urn:microsoft.com/office/officeart/2005/8/layout/radial5"/>
    <dgm:cxn modelId="{6AE125DF-B157-495A-AB20-422CFE098A4F}" type="presParOf" srcId="{E206DD42-D2DC-4885-83D8-D9754DF31B7A}" destId="{848EED93-ABD5-40FA-B8A9-BF89E8BB05E0}" srcOrd="0" destOrd="0" presId="urn:microsoft.com/office/officeart/2005/8/layout/radial5"/>
    <dgm:cxn modelId="{99B754B3-7294-4C4A-B3A1-6FAC3BE2818C}" type="presParOf" srcId="{3D857D78-BD4D-4C0E-8BE0-D116B03CF6B4}" destId="{C6EADE5B-236A-4C93-AE34-6E4EBBBEF4E8}" srcOrd="10" destOrd="0" presId="urn:microsoft.com/office/officeart/2005/8/layout/radial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3F6C4-AAB0-49BA-AF0A-2668C564F46A}">
      <dsp:nvSpPr>
        <dsp:cNvPr id="0" name=""/>
        <dsp:cNvSpPr/>
      </dsp:nvSpPr>
      <dsp:spPr>
        <a:xfrm>
          <a:off x="1620180" y="1302630"/>
          <a:ext cx="1268934" cy="146818"/>
        </a:xfrm>
        <a:custGeom>
          <a:avLst/>
          <a:gdLst/>
          <a:ahLst/>
          <a:cxnLst/>
          <a:rect l="0" t="0" r="0" b="0"/>
          <a:pathLst>
            <a:path>
              <a:moveTo>
                <a:pt x="0" y="0"/>
              </a:moveTo>
              <a:lnTo>
                <a:pt x="0" y="73409"/>
              </a:lnTo>
              <a:lnTo>
                <a:pt x="1268934" y="73409"/>
              </a:lnTo>
              <a:lnTo>
                <a:pt x="1268934" y="146818"/>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A1D8934A-883C-41E8-9CBF-CF6AE3A8D753}">
      <dsp:nvSpPr>
        <dsp:cNvPr id="0" name=""/>
        <dsp:cNvSpPr/>
      </dsp:nvSpPr>
      <dsp:spPr>
        <a:xfrm>
          <a:off x="1620180" y="1302630"/>
          <a:ext cx="422978" cy="146818"/>
        </a:xfrm>
        <a:custGeom>
          <a:avLst/>
          <a:gdLst/>
          <a:ahLst/>
          <a:cxnLst/>
          <a:rect l="0" t="0" r="0" b="0"/>
          <a:pathLst>
            <a:path>
              <a:moveTo>
                <a:pt x="0" y="0"/>
              </a:moveTo>
              <a:lnTo>
                <a:pt x="0" y="73409"/>
              </a:lnTo>
              <a:lnTo>
                <a:pt x="422978" y="73409"/>
              </a:lnTo>
              <a:lnTo>
                <a:pt x="422978" y="146818"/>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1B52025F-DDD1-47B7-8CD3-CF8C35650328}">
      <dsp:nvSpPr>
        <dsp:cNvPr id="0" name=""/>
        <dsp:cNvSpPr/>
      </dsp:nvSpPr>
      <dsp:spPr>
        <a:xfrm>
          <a:off x="1197201" y="1302630"/>
          <a:ext cx="422978" cy="146818"/>
        </a:xfrm>
        <a:custGeom>
          <a:avLst/>
          <a:gdLst/>
          <a:ahLst/>
          <a:cxnLst/>
          <a:rect l="0" t="0" r="0" b="0"/>
          <a:pathLst>
            <a:path>
              <a:moveTo>
                <a:pt x="422978" y="0"/>
              </a:moveTo>
              <a:lnTo>
                <a:pt x="422978" y="73409"/>
              </a:lnTo>
              <a:lnTo>
                <a:pt x="0" y="73409"/>
              </a:lnTo>
              <a:lnTo>
                <a:pt x="0" y="146818"/>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93635E45-C50E-4EDC-A86C-A3DCA26AAA92}">
      <dsp:nvSpPr>
        <dsp:cNvPr id="0" name=""/>
        <dsp:cNvSpPr/>
      </dsp:nvSpPr>
      <dsp:spPr>
        <a:xfrm>
          <a:off x="351245" y="1302630"/>
          <a:ext cx="1268934" cy="146818"/>
        </a:xfrm>
        <a:custGeom>
          <a:avLst/>
          <a:gdLst/>
          <a:ahLst/>
          <a:cxnLst/>
          <a:rect l="0" t="0" r="0" b="0"/>
          <a:pathLst>
            <a:path>
              <a:moveTo>
                <a:pt x="1268934" y="0"/>
              </a:moveTo>
              <a:lnTo>
                <a:pt x="1268934" y="73409"/>
              </a:lnTo>
              <a:lnTo>
                <a:pt x="0" y="73409"/>
              </a:lnTo>
              <a:lnTo>
                <a:pt x="0" y="146818"/>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9C6D2A67-364B-47BF-82D3-4DDC3A03A442}">
      <dsp:nvSpPr>
        <dsp:cNvPr id="0" name=""/>
        <dsp:cNvSpPr/>
      </dsp:nvSpPr>
      <dsp:spPr>
        <a:xfrm>
          <a:off x="1270611" y="953061"/>
          <a:ext cx="699137" cy="349568"/>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ysClr val="windowText" lastClr="000000"/>
              </a:solidFill>
            </a:rPr>
            <a:t>Index</a:t>
          </a:r>
        </a:p>
      </dsp:txBody>
      <dsp:txXfrm>
        <a:off x="1270611" y="953061"/>
        <a:ext cx="699137" cy="349568"/>
      </dsp:txXfrm>
    </dsp:sp>
    <dsp:sp modelId="{8F6C555C-5E1D-4C1C-B667-9D0D916408CD}">
      <dsp:nvSpPr>
        <dsp:cNvPr id="0" name=""/>
        <dsp:cNvSpPr/>
      </dsp:nvSpPr>
      <dsp:spPr>
        <a:xfrm>
          <a:off x="1676" y="1449449"/>
          <a:ext cx="699137" cy="349568"/>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ysClr val="windowText" lastClr="000000"/>
              </a:solidFill>
            </a:rPr>
            <a:t>About Us</a:t>
          </a:r>
        </a:p>
      </dsp:txBody>
      <dsp:txXfrm>
        <a:off x="1676" y="1449449"/>
        <a:ext cx="699137" cy="349568"/>
      </dsp:txXfrm>
    </dsp:sp>
    <dsp:sp modelId="{53D781F9-FBB2-4B00-864A-56464AC73E55}">
      <dsp:nvSpPr>
        <dsp:cNvPr id="0" name=""/>
        <dsp:cNvSpPr/>
      </dsp:nvSpPr>
      <dsp:spPr>
        <a:xfrm>
          <a:off x="847632" y="1449449"/>
          <a:ext cx="699137" cy="349568"/>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ysClr val="windowText" lastClr="000000"/>
              </a:solidFill>
            </a:rPr>
            <a:t>Our Products</a:t>
          </a:r>
        </a:p>
      </dsp:txBody>
      <dsp:txXfrm>
        <a:off x="847632" y="1449449"/>
        <a:ext cx="699137" cy="349568"/>
      </dsp:txXfrm>
    </dsp:sp>
    <dsp:sp modelId="{861D6812-218F-4065-A12C-CCE8562A3165}">
      <dsp:nvSpPr>
        <dsp:cNvPr id="0" name=""/>
        <dsp:cNvSpPr/>
      </dsp:nvSpPr>
      <dsp:spPr>
        <a:xfrm>
          <a:off x="1693589" y="1449449"/>
          <a:ext cx="699137" cy="349568"/>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ysClr val="windowText" lastClr="000000"/>
              </a:solidFill>
            </a:rPr>
            <a:t>Locate Us</a:t>
          </a:r>
        </a:p>
      </dsp:txBody>
      <dsp:txXfrm>
        <a:off x="1693589" y="1449449"/>
        <a:ext cx="699137" cy="349568"/>
      </dsp:txXfrm>
    </dsp:sp>
    <dsp:sp modelId="{44A2920D-8AB8-4939-B691-9B2C8411BEA8}">
      <dsp:nvSpPr>
        <dsp:cNvPr id="0" name=""/>
        <dsp:cNvSpPr/>
      </dsp:nvSpPr>
      <dsp:spPr>
        <a:xfrm>
          <a:off x="2539546" y="1449449"/>
          <a:ext cx="699137" cy="349568"/>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ysClr val="windowText" lastClr="000000"/>
              </a:solidFill>
            </a:rPr>
            <a:t>Contact Us</a:t>
          </a:r>
        </a:p>
      </dsp:txBody>
      <dsp:txXfrm>
        <a:off x="2539546" y="1449449"/>
        <a:ext cx="699137" cy="34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F3F95-90F0-4FB4-BC3F-8050DDDA3885}">
      <dsp:nvSpPr>
        <dsp:cNvPr id="0" name=""/>
        <dsp:cNvSpPr/>
      </dsp:nvSpPr>
      <dsp:spPr>
        <a:xfrm>
          <a:off x="2699448" y="1508591"/>
          <a:ext cx="91440" cy="1044645"/>
        </a:xfrm>
        <a:custGeom>
          <a:avLst/>
          <a:gdLst/>
          <a:ahLst/>
          <a:cxnLst/>
          <a:rect l="0" t="0" r="0" b="0"/>
          <a:pathLst>
            <a:path>
              <a:moveTo>
                <a:pt x="45720" y="0"/>
              </a:moveTo>
              <a:lnTo>
                <a:pt x="45720" y="1044645"/>
              </a:lnTo>
              <a:lnTo>
                <a:pt x="129069" y="1044645"/>
              </a:lnTo>
            </a:path>
          </a:pathLst>
        </a:custGeom>
        <a:noFill/>
        <a:ln w="25400" cap="flat" cmpd="sng" algn="ctr">
          <a:solidFill>
            <a:schemeClr val="accent1">
              <a:shade val="8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17587811-02AC-4E0F-9F61-5A3F96BD0E29}">
      <dsp:nvSpPr>
        <dsp:cNvPr id="0" name=""/>
        <dsp:cNvSpPr/>
      </dsp:nvSpPr>
      <dsp:spPr>
        <a:xfrm>
          <a:off x="2699448" y="1508591"/>
          <a:ext cx="91440" cy="650124"/>
        </a:xfrm>
        <a:custGeom>
          <a:avLst/>
          <a:gdLst/>
          <a:ahLst/>
          <a:cxnLst/>
          <a:rect l="0" t="0" r="0" b="0"/>
          <a:pathLst>
            <a:path>
              <a:moveTo>
                <a:pt x="45720" y="0"/>
              </a:moveTo>
              <a:lnTo>
                <a:pt x="45720" y="650124"/>
              </a:lnTo>
              <a:lnTo>
                <a:pt x="129069" y="650124"/>
              </a:lnTo>
            </a:path>
          </a:pathLst>
        </a:custGeom>
        <a:noFill/>
        <a:ln w="25400" cap="flat" cmpd="sng" algn="ctr">
          <a:solidFill>
            <a:schemeClr val="accent1">
              <a:shade val="8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160D100E-3A58-4142-975F-02C858432E4D}">
      <dsp:nvSpPr>
        <dsp:cNvPr id="0" name=""/>
        <dsp:cNvSpPr/>
      </dsp:nvSpPr>
      <dsp:spPr>
        <a:xfrm>
          <a:off x="2699448" y="1508591"/>
          <a:ext cx="91440" cy="255604"/>
        </a:xfrm>
        <a:custGeom>
          <a:avLst/>
          <a:gdLst/>
          <a:ahLst/>
          <a:cxnLst/>
          <a:rect l="0" t="0" r="0" b="0"/>
          <a:pathLst>
            <a:path>
              <a:moveTo>
                <a:pt x="45720" y="0"/>
              </a:moveTo>
              <a:lnTo>
                <a:pt x="45720" y="255604"/>
              </a:lnTo>
              <a:lnTo>
                <a:pt x="129069" y="255604"/>
              </a:lnTo>
            </a:path>
          </a:pathLst>
        </a:custGeom>
        <a:noFill/>
        <a:ln w="25400" cap="flat" cmpd="sng" algn="ctr">
          <a:solidFill>
            <a:schemeClr val="accent1">
              <a:shade val="8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EA277EA6-5966-4031-BEF9-A8BDC191EF61}">
      <dsp:nvSpPr>
        <dsp:cNvPr id="0" name=""/>
        <dsp:cNvSpPr/>
      </dsp:nvSpPr>
      <dsp:spPr>
        <a:xfrm>
          <a:off x="1622730" y="1114071"/>
          <a:ext cx="1344702" cy="116689"/>
        </a:xfrm>
        <a:custGeom>
          <a:avLst/>
          <a:gdLst/>
          <a:ahLst/>
          <a:cxnLst/>
          <a:rect l="0" t="0" r="0" b="0"/>
          <a:pathLst>
            <a:path>
              <a:moveTo>
                <a:pt x="0" y="0"/>
              </a:moveTo>
              <a:lnTo>
                <a:pt x="0" y="58344"/>
              </a:lnTo>
              <a:lnTo>
                <a:pt x="1344702" y="58344"/>
              </a:lnTo>
              <a:lnTo>
                <a:pt x="1344702" y="116689"/>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4D63F6C4-AAB0-49BA-AF0A-2668C564F46A}">
      <dsp:nvSpPr>
        <dsp:cNvPr id="0" name=""/>
        <dsp:cNvSpPr/>
      </dsp:nvSpPr>
      <dsp:spPr>
        <a:xfrm>
          <a:off x="1622730" y="1114071"/>
          <a:ext cx="672351" cy="116689"/>
        </a:xfrm>
        <a:custGeom>
          <a:avLst/>
          <a:gdLst/>
          <a:ahLst/>
          <a:cxnLst/>
          <a:rect l="0" t="0" r="0" b="0"/>
          <a:pathLst>
            <a:path>
              <a:moveTo>
                <a:pt x="0" y="0"/>
              </a:moveTo>
              <a:lnTo>
                <a:pt x="0" y="58344"/>
              </a:lnTo>
              <a:lnTo>
                <a:pt x="672351" y="58344"/>
              </a:lnTo>
              <a:lnTo>
                <a:pt x="672351" y="116689"/>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A1D8934A-883C-41E8-9CBF-CF6AE3A8D753}">
      <dsp:nvSpPr>
        <dsp:cNvPr id="0" name=""/>
        <dsp:cNvSpPr/>
      </dsp:nvSpPr>
      <dsp:spPr>
        <a:xfrm>
          <a:off x="1577010" y="1114071"/>
          <a:ext cx="91440" cy="116689"/>
        </a:xfrm>
        <a:custGeom>
          <a:avLst/>
          <a:gdLst/>
          <a:ahLst/>
          <a:cxnLst/>
          <a:rect l="0" t="0" r="0" b="0"/>
          <a:pathLst>
            <a:path>
              <a:moveTo>
                <a:pt x="45720" y="0"/>
              </a:moveTo>
              <a:lnTo>
                <a:pt x="45720" y="116689"/>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F63D6FB4-68F6-4BC1-90A6-02DC58AACF86}">
      <dsp:nvSpPr>
        <dsp:cNvPr id="0" name=""/>
        <dsp:cNvSpPr/>
      </dsp:nvSpPr>
      <dsp:spPr>
        <a:xfrm>
          <a:off x="1354745" y="1903111"/>
          <a:ext cx="91440" cy="255604"/>
        </a:xfrm>
        <a:custGeom>
          <a:avLst/>
          <a:gdLst/>
          <a:ahLst/>
          <a:cxnLst/>
          <a:rect l="0" t="0" r="0" b="0"/>
          <a:pathLst>
            <a:path>
              <a:moveTo>
                <a:pt x="45720" y="0"/>
              </a:moveTo>
              <a:lnTo>
                <a:pt x="45720" y="255604"/>
              </a:lnTo>
              <a:lnTo>
                <a:pt x="129069" y="255604"/>
              </a:lnTo>
            </a:path>
          </a:pathLst>
        </a:custGeom>
        <a:noFill/>
        <a:ln w="25400" cap="flat" cmpd="sng" algn="ctr">
          <a:solidFill>
            <a:schemeClr val="accent1">
              <a:shade val="8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5449C4DC-E1E8-4895-B433-99029C00135C}">
      <dsp:nvSpPr>
        <dsp:cNvPr id="0" name=""/>
        <dsp:cNvSpPr/>
      </dsp:nvSpPr>
      <dsp:spPr>
        <a:xfrm>
          <a:off x="950378" y="1508591"/>
          <a:ext cx="672351" cy="116689"/>
        </a:xfrm>
        <a:custGeom>
          <a:avLst/>
          <a:gdLst/>
          <a:ahLst/>
          <a:cxnLst/>
          <a:rect l="0" t="0" r="0" b="0"/>
          <a:pathLst>
            <a:path>
              <a:moveTo>
                <a:pt x="0" y="0"/>
              </a:moveTo>
              <a:lnTo>
                <a:pt x="0" y="58344"/>
              </a:lnTo>
              <a:lnTo>
                <a:pt x="672351" y="58344"/>
              </a:lnTo>
              <a:lnTo>
                <a:pt x="672351" y="116689"/>
              </a:lnTo>
            </a:path>
          </a:pathLst>
        </a:custGeom>
        <a:noFill/>
        <a:ln w="25400" cap="flat" cmpd="sng" algn="ctr">
          <a:solidFill>
            <a:schemeClr val="accent1">
              <a:shade val="8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FE3D3FD6-D102-4B2B-B501-311E70D52842}">
      <dsp:nvSpPr>
        <dsp:cNvPr id="0" name=""/>
        <dsp:cNvSpPr/>
      </dsp:nvSpPr>
      <dsp:spPr>
        <a:xfrm>
          <a:off x="682393" y="1903111"/>
          <a:ext cx="91440" cy="255604"/>
        </a:xfrm>
        <a:custGeom>
          <a:avLst/>
          <a:gdLst/>
          <a:ahLst/>
          <a:cxnLst/>
          <a:rect l="0" t="0" r="0" b="0"/>
          <a:pathLst>
            <a:path>
              <a:moveTo>
                <a:pt x="45720" y="0"/>
              </a:moveTo>
              <a:lnTo>
                <a:pt x="45720" y="255604"/>
              </a:lnTo>
              <a:lnTo>
                <a:pt x="129069" y="255604"/>
              </a:lnTo>
            </a:path>
          </a:pathLst>
        </a:custGeom>
        <a:noFill/>
        <a:ln w="25400" cap="flat" cmpd="sng" algn="ctr">
          <a:solidFill>
            <a:schemeClr val="accent1">
              <a:shade val="8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F8D2EC59-0232-4024-8CA8-7205346FDC6E}">
      <dsp:nvSpPr>
        <dsp:cNvPr id="0" name=""/>
        <dsp:cNvSpPr/>
      </dsp:nvSpPr>
      <dsp:spPr>
        <a:xfrm>
          <a:off x="904658" y="1508591"/>
          <a:ext cx="91440" cy="116689"/>
        </a:xfrm>
        <a:custGeom>
          <a:avLst/>
          <a:gdLst/>
          <a:ahLst/>
          <a:cxnLst/>
          <a:rect l="0" t="0" r="0" b="0"/>
          <a:pathLst>
            <a:path>
              <a:moveTo>
                <a:pt x="45720" y="0"/>
              </a:moveTo>
              <a:lnTo>
                <a:pt x="45720" y="116689"/>
              </a:lnTo>
            </a:path>
          </a:pathLst>
        </a:custGeom>
        <a:noFill/>
        <a:ln w="25400" cap="flat" cmpd="sng" algn="ctr">
          <a:solidFill>
            <a:schemeClr val="accent1">
              <a:shade val="8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AF6D2851-18E5-482C-9388-FCAB59A9509E}">
      <dsp:nvSpPr>
        <dsp:cNvPr id="0" name=""/>
        <dsp:cNvSpPr/>
      </dsp:nvSpPr>
      <dsp:spPr>
        <a:xfrm>
          <a:off x="10042" y="1903111"/>
          <a:ext cx="91440" cy="255604"/>
        </a:xfrm>
        <a:custGeom>
          <a:avLst/>
          <a:gdLst/>
          <a:ahLst/>
          <a:cxnLst/>
          <a:rect l="0" t="0" r="0" b="0"/>
          <a:pathLst>
            <a:path>
              <a:moveTo>
                <a:pt x="45720" y="0"/>
              </a:moveTo>
              <a:lnTo>
                <a:pt x="45720" y="255604"/>
              </a:lnTo>
              <a:lnTo>
                <a:pt x="129069" y="255604"/>
              </a:lnTo>
            </a:path>
          </a:pathLst>
        </a:custGeom>
        <a:noFill/>
        <a:ln w="25400" cap="flat" cmpd="sng" algn="ctr">
          <a:solidFill>
            <a:schemeClr val="accent1">
              <a:shade val="8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17D2ABBB-94F0-41A2-BC21-95E6CAE50782}">
      <dsp:nvSpPr>
        <dsp:cNvPr id="0" name=""/>
        <dsp:cNvSpPr/>
      </dsp:nvSpPr>
      <dsp:spPr>
        <a:xfrm>
          <a:off x="278027" y="1508591"/>
          <a:ext cx="672351" cy="116689"/>
        </a:xfrm>
        <a:custGeom>
          <a:avLst/>
          <a:gdLst/>
          <a:ahLst/>
          <a:cxnLst/>
          <a:rect l="0" t="0" r="0" b="0"/>
          <a:pathLst>
            <a:path>
              <a:moveTo>
                <a:pt x="672351" y="0"/>
              </a:moveTo>
              <a:lnTo>
                <a:pt x="672351" y="58344"/>
              </a:lnTo>
              <a:lnTo>
                <a:pt x="0" y="58344"/>
              </a:lnTo>
              <a:lnTo>
                <a:pt x="0" y="116689"/>
              </a:lnTo>
            </a:path>
          </a:pathLst>
        </a:custGeom>
        <a:noFill/>
        <a:ln w="25400" cap="flat" cmpd="sng" algn="ctr">
          <a:solidFill>
            <a:schemeClr val="accent1">
              <a:shade val="8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1B52025F-DDD1-47B7-8CD3-CF8C35650328}">
      <dsp:nvSpPr>
        <dsp:cNvPr id="0" name=""/>
        <dsp:cNvSpPr/>
      </dsp:nvSpPr>
      <dsp:spPr>
        <a:xfrm>
          <a:off x="950378" y="1114071"/>
          <a:ext cx="672351" cy="116689"/>
        </a:xfrm>
        <a:custGeom>
          <a:avLst/>
          <a:gdLst/>
          <a:ahLst/>
          <a:cxnLst/>
          <a:rect l="0" t="0" r="0" b="0"/>
          <a:pathLst>
            <a:path>
              <a:moveTo>
                <a:pt x="672351" y="0"/>
              </a:moveTo>
              <a:lnTo>
                <a:pt x="672351" y="58344"/>
              </a:lnTo>
              <a:lnTo>
                <a:pt x="0" y="58344"/>
              </a:lnTo>
              <a:lnTo>
                <a:pt x="0" y="116689"/>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93635E45-C50E-4EDC-A86C-A3DCA26AAA92}">
      <dsp:nvSpPr>
        <dsp:cNvPr id="0" name=""/>
        <dsp:cNvSpPr/>
      </dsp:nvSpPr>
      <dsp:spPr>
        <a:xfrm>
          <a:off x="278027" y="1114071"/>
          <a:ext cx="1344702" cy="116689"/>
        </a:xfrm>
        <a:custGeom>
          <a:avLst/>
          <a:gdLst/>
          <a:ahLst/>
          <a:cxnLst/>
          <a:rect l="0" t="0" r="0" b="0"/>
          <a:pathLst>
            <a:path>
              <a:moveTo>
                <a:pt x="1344702" y="0"/>
              </a:moveTo>
              <a:lnTo>
                <a:pt x="1344702" y="58344"/>
              </a:lnTo>
              <a:lnTo>
                <a:pt x="0" y="58344"/>
              </a:lnTo>
              <a:lnTo>
                <a:pt x="0" y="116689"/>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9C6D2A67-364B-47BF-82D3-4DDC3A03A442}">
      <dsp:nvSpPr>
        <dsp:cNvPr id="0" name=""/>
        <dsp:cNvSpPr/>
      </dsp:nvSpPr>
      <dsp:spPr>
        <a:xfrm>
          <a:off x="1344899" y="836239"/>
          <a:ext cx="555662" cy="277831"/>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ysClr val="windowText" lastClr="000000"/>
              </a:solidFill>
            </a:rPr>
            <a:t>Index</a:t>
          </a:r>
        </a:p>
      </dsp:txBody>
      <dsp:txXfrm>
        <a:off x="1344899" y="836239"/>
        <a:ext cx="555662" cy="277831"/>
      </dsp:txXfrm>
    </dsp:sp>
    <dsp:sp modelId="{8F6C555C-5E1D-4C1C-B667-9D0D916408CD}">
      <dsp:nvSpPr>
        <dsp:cNvPr id="0" name=""/>
        <dsp:cNvSpPr/>
      </dsp:nvSpPr>
      <dsp:spPr>
        <a:xfrm>
          <a:off x="196" y="1230760"/>
          <a:ext cx="555662" cy="277831"/>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ysClr val="windowText" lastClr="000000"/>
              </a:solidFill>
            </a:rPr>
            <a:t>About Us</a:t>
          </a:r>
        </a:p>
      </dsp:txBody>
      <dsp:txXfrm>
        <a:off x="196" y="1230760"/>
        <a:ext cx="555662" cy="277831"/>
      </dsp:txXfrm>
    </dsp:sp>
    <dsp:sp modelId="{53D781F9-FBB2-4B00-864A-56464AC73E55}">
      <dsp:nvSpPr>
        <dsp:cNvPr id="0" name=""/>
        <dsp:cNvSpPr/>
      </dsp:nvSpPr>
      <dsp:spPr>
        <a:xfrm>
          <a:off x="672547" y="1230760"/>
          <a:ext cx="555662" cy="277831"/>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ysClr val="windowText" lastClr="000000"/>
              </a:solidFill>
            </a:rPr>
            <a:t>Our Products</a:t>
          </a:r>
        </a:p>
      </dsp:txBody>
      <dsp:txXfrm>
        <a:off x="672547" y="1230760"/>
        <a:ext cx="555662" cy="277831"/>
      </dsp:txXfrm>
    </dsp:sp>
    <dsp:sp modelId="{56034E2C-BD3F-4C22-843D-453C03609E2D}">
      <dsp:nvSpPr>
        <dsp:cNvPr id="0" name=""/>
        <dsp:cNvSpPr/>
      </dsp:nvSpPr>
      <dsp:spPr>
        <a:xfrm>
          <a:off x="196" y="1625280"/>
          <a:ext cx="555662" cy="277831"/>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ysClr val="windowText" lastClr="000000"/>
              </a:solidFill>
            </a:rPr>
            <a:t>Product1</a:t>
          </a:r>
        </a:p>
      </dsp:txBody>
      <dsp:txXfrm>
        <a:off x="196" y="1625280"/>
        <a:ext cx="555662" cy="277831"/>
      </dsp:txXfrm>
    </dsp:sp>
    <dsp:sp modelId="{4C52E981-0996-4D01-BE84-4D9C22060757}">
      <dsp:nvSpPr>
        <dsp:cNvPr id="0" name=""/>
        <dsp:cNvSpPr/>
      </dsp:nvSpPr>
      <dsp:spPr>
        <a:xfrm>
          <a:off x="139111" y="2019800"/>
          <a:ext cx="555662" cy="277831"/>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ysClr val="windowText" lastClr="000000"/>
              </a:solidFill>
            </a:rPr>
            <a:t>Buy Now</a:t>
          </a:r>
        </a:p>
      </dsp:txBody>
      <dsp:txXfrm>
        <a:off x="139111" y="2019800"/>
        <a:ext cx="555662" cy="277831"/>
      </dsp:txXfrm>
    </dsp:sp>
    <dsp:sp modelId="{ED3A3DE2-7861-417C-AD13-7E8E82D3E07B}">
      <dsp:nvSpPr>
        <dsp:cNvPr id="0" name=""/>
        <dsp:cNvSpPr/>
      </dsp:nvSpPr>
      <dsp:spPr>
        <a:xfrm>
          <a:off x="672547" y="1625280"/>
          <a:ext cx="555662" cy="277831"/>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ysClr val="windowText" lastClr="000000"/>
              </a:solidFill>
            </a:rPr>
            <a:t>Product2</a:t>
          </a:r>
        </a:p>
      </dsp:txBody>
      <dsp:txXfrm>
        <a:off x="672547" y="1625280"/>
        <a:ext cx="555662" cy="277831"/>
      </dsp:txXfrm>
    </dsp:sp>
    <dsp:sp modelId="{A03AA20D-AEF1-48EC-9EB1-ECBFA6AF02CE}">
      <dsp:nvSpPr>
        <dsp:cNvPr id="0" name=""/>
        <dsp:cNvSpPr/>
      </dsp:nvSpPr>
      <dsp:spPr>
        <a:xfrm>
          <a:off x="811463" y="2019800"/>
          <a:ext cx="555662" cy="277831"/>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ysClr val="windowText" lastClr="000000"/>
              </a:solidFill>
            </a:rPr>
            <a:t>Buy Now</a:t>
          </a:r>
        </a:p>
      </dsp:txBody>
      <dsp:txXfrm>
        <a:off x="811463" y="2019800"/>
        <a:ext cx="555662" cy="277831"/>
      </dsp:txXfrm>
    </dsp:sp>
    <dsp:sp modelId="{13CF28B6-8E65-495D-BF59-B501BABA9405}">
      <dsp:nvSpPr>
        <dsp:cNvPr id="0" name=""/>
        <dsp:cNvSpPr/>
      </dsp:nvSpPr>
      <dsp:spPr>
        <a:xfrm>
          <a:off x="1344899" y="1625280"/>
          <a:ext cx="555662" cy="277831"/>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ysClr val="windowText" lastClr="000000"/>
              </a:solidFill>
            </a:rPr>
            <a:t>Product3</a:t>
          </a:r>
        </a:p>
      </dsp:txBody>
      <dsp:txXfrm>
        <a:off x="1344899" y="1625280"/>
        <a:ext cx="555662" cy="277831"/>
      </dsp:txXfrm>
    </dsp:sp>
    <dsp:sp modelId="{E147D1F1-0023-4724-AF91-76E198BF7B95}">
      <dsp:nvSpPr>
        <dsp:cNvPr id="0" name=""/>
        <dsp:cNvSpPr/>
      </dsp:nvSpPr>
      <dsp:spPr>
        <a:xfrm>
          <a:off x="1483814" y="2019800"/>
          <a:ext cx="555662" cy="277831"/>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err="1">
              <a:solidFill>
                <a:sysClr val="windowText" lastClr="000000"/>
              </a:solidFill>
            </a:rPr>
            <a:t>Preorder</a:t>
          </a:r>
          <a:endParaRPr lang="en-GB" sz="1000" kern="1200" dirty="0">
            <a:solidFill>
              <a:sysClr val="windowText" lastClr="000000"/>
            </a:solidFill>
          </a:endParaRPr>
        </a:p>
      </dsp:txBody>
      <dsp:txXfrm>
        <a:off x="1483814" y="2019800"/>
        <a:ext cx="555662" cy="277831"/>
      </dsp:txXfrm>
    </dsp:sp>
    <dsp:sp modelId="{861D6812-218F-4065-A12C-CCE8562A3165}">
      <dsp:nvSpPr>
        <dsp:cNvPr id="0" name=""/>
        <dsp:cNvSpPr/>
      </dsp:nvSpPr>
      <dsp:spPr>
        <a:xfrm>
          <a:off x="1344899" y="1230760"/>
          <a:ext cx="555662" cy="277831"/>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ysClr val="windowText" lastClr="000000"/>
              </a:solidFill>
            </a:rPr>
            <a:t>Locate Us</a:t>
          </a:r>
        </a:p>
      </dsp:txBody>
      <dsp:txXfrm>
        <a:off x="1344899" y="1230760"/>
        <a:ext cx="555662" cy="277831"/>
      </dsp:txXfrm>
    </dsp:sp>
    <dsp:sp modelId="{44A2920D-8AB8-4939-B691-9B2C8411BEA8}">
      <dsp:nvSpPr>
        <dsp:cNvPr id="0" name=""/>
        <dsp:cNvSpPr/>
      </dsp:nvSpPr>
      <dsp:spPr>
        <a:xfrm>
          <a:off x="2017250" y="1230760"/>
          <a:ext cx="555662" cy="277831"/>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ysClr val="windowText" lastClr="000000"/>
              </a:solidFill>
            </a:rPr>
            <a:t>Contact Us</a:t>
          </a:r>
        </a:p>
      </dsp:txBody>
      <dsp:txXfrm>
        <a:off x="2017250" y="1230760"/>
        <a:ext cx="555662" cy="277831"/>
      </dsp:txXfrm>
    </dsp:sp>
    <dsp:sp modelId="{CF60420F-CA27-4252-BEE1-6D7C312839F4}">
      <dsp:nvSpPr>
        <dsp:cNvPr id="0" name=""/>
        <dsp:cNvSpPr/>
      </dsp:nvSpPr>
      <dsp:spPr>
        <a:xfrm>
          <a:off x="2689601" y="1230760"/>
          <a:ext cx="555662" cy="277831"/>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ysClr val="windowText" lastClr="000000"/>
              </a:solidFill>
            </a:rPr>
            <a:t>Login</a:t>
          </a:r>
        </a:p>
      </dsp:txBody>
      <dsp:txXfrm>
        <a:off x="2689601" y="1230760"/>
        <a:ext cx="555662" cy="277831"/>
      </dsp:txXfrm>
    </dsp:sp>
    <dsp:sp modelId="{B2CDC185-88EE-4152-905D-5B3B5A9C1DDD}">
      <dsp:nvSpPr>
        <dsp:cNvPr id="0" name=""/>
        <dsp:cNvSpPr/>
      </dsp:nvSpPr>
      <dsp:spPr>
        <a:xfrm>
          <a:off x="2828517" y="1625280"/>
          <a:ext cx="555662" cy="277831"/>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ysClr val="windowText" lastClr="000000"/>
              </a:solidFill>
            </a:rPr>
            <a:t>Account</a:t>
          </a:r>
        </a:p>
      </dsp:txBody>
      <dsp:txXfrm>
        <a:off x="2828517" y="1625280"/>
        <a:ext cx="555662" cy="277831"/>
      </dsp:txXfrm>
    </dsp:sp>
    <dsp:sp modelId="{8C650EBF-2681-4347-9DE9-60DC61CCD528}">
      <dsp:nvSpPr>
        <dsp:cNvPr id="0" name=""/>
        <dsp:cNvSpPr/>
      </dsp:nvSpPr>
      <dsp:spPr>
        <a:xfrm>
          <a:off x="2828517" y="2019800"/>
          <a:ext cx="555662" cy="277831"/>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ysClr val="windowText" lastClr="000000"/>
              </a:solidFill>
            </a:rPr>
            <a:t>Balance</a:t>
          </a:r>
        </a:p>
      </dsp:txBody>
      <dsp:txXfrm>
        <a:off x="2828517" y="2019800"/>
        <a:ext cx="555662" cy="277831"/>
      </dsp:txXfrm>
    </dsp:sp>
    <dsp:sp modelId="{B50D934B-FAFE-4362-BF91-822F89819CC0}">
      <dsp:nvSpPr>
        <dsp:cNvPr id="0" name=""/>
        <dsp:cNvSpPr/>
      </dsp:nvSpPr>
      <dsp:spPr>
        <a:xfrm>
          <a:off x="2828517" y="2414320"/>
          <a:ext cx="555662" cy="277831"/>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ysClr val="windowText" lastClr="000000"/>
              </a:solidFill>
            </a:rPr>
            <a:t>Logout</a:t>
          </a:r>
        </a:p>
      </dsp:txBody>
      <dsp:txXfrm>
        <a:off x="2828517" y="2414320"/>
        <a:ext cx="555662" cy="2778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589E6-5C3B-465F-A7E0-833D4DD562CF}">
      <dsp:nvSpPr>
        <dsp:cNvPr id="0" name=""/>
        <dsp:cNvSpPr/>
      </dsp:nvSpPr>
      <dsp:spPr>
        <a:xfrm>
          <a:off x="1328658" y="816865"/>
          <a:ext cx="583043" cy="58304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ysClr val="windowText" lastClr="000000"/>
              </a:solidFill>
            </a:rPr>
            <a:t>Quiz Home Page</a:t>
          </a:r>
        </a:p>
      </dsp:txBody>
      <dsp:txXfrm>
        <a:off x="1357120" y="845327"/>
        <a:ext cx="526119" cy="526119"/>
      </dsp:txXfrm>
    </dsp:sp>
    <dsp:sp modelId="{44FCE7C5-35E0-41D5-8285-B39CD6C15512}">
      <dsp:nvSpPr>
        <dsp:cNvPr id="0" name=""/>
        <dsp:cNvSpPr/>
      </dsp:nvSpPr>
      <dsp:spPr>
        <a:xfrm rot="16200000">
          <a:off x="1558585" y="605019"/>
          <a:ext cx="123188" cy="19823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solidFill>
              <a:sysClr val="windowText" lastClr="000000"/>
            </a:solidFill>
          </a:endParaRPr>
        </a:p>
      </dsp:txBody>
      <dsp:txXfrm>
        <a:off x="1577063" y="663144"/>
        <a:ext cx="86232" cy="118940"/>
      </dsp:txXfrm>
    </dsp:sp>
    <dsp:sp modelId="{D93BC90D-17E4-4B94-A345-DB510E51F846}">
      <dsp:nvSpPr>
        <dsp:cNvPr id="0" name=""/>
        <dsp:cNvSpPr/>
      </dsp:nvSpPr>
      <dsp:spPr>
        <a:xfrm>
          <a:off x="1328658" y="1391"/>
          <a:ext cx="583043" cy="58304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ysClr val="windowText" lastClr="000000"/>
              </a:solidFill>
            </a:rPr>
            <a:t>Quiz 1</a:t>
          </a:r>
        </a:p>
      </dsp:txBody>
      <dsp:txXfrm>
        <a:off x="1357120" y="29853"/>
        <a:ext cx="526119" cy="526119"/>
      </dsp:txXfrm>
    </dsp:sp>
    <dsp:sp modelId="{7AAE7B9A-C42F-4B06-B1A1-E88ADFC091A5}">
      <dsp:nvSpPr>
        <dsp:cNvPr id="0" name=""/>
        <dsp:cNvSpPr/>
      </dsp:nvSpPr>
      <dsp:spPr>
        <a:xfrm rot="20520000">
          <a:off x="1943050" y="884349"/>
          <a:ext cx="123188" cy="19823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solidFill>
              <a:sysClr val="windowText" lastClr="000000"/>
            </a:solidFill>
          </a:endParaRPr>
        </a:p>
      </dsp:txBody>
      <dsp:txXfrm>
        <a:off x="1943954" y="929706"/>
        <a:ext cx="86232" cy="118940"/>
      </dsp:txXfrm>
    </dsp:sp>
    <dsp:sp modelId="{20F1BABA-DCA5-4C12-9B89-071E9FE345CF}">
      <dsp:nvSpPr>
        <dsp:cNvPr id="0" name=""/>
        <dsp:cNvSpPr/>
      </dsp:nvSpPr>
      <dsp:spPr>
        <a:xfrm>
          <a:off x="2104220" y="564870"/>
          <a:ext cx="583043" cy="58304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ysClr val="windowText" lastClr="000000"/>
              </a:solidFill>
            </a:rPr>
            <a:t>Quiz 2</a:t>
          </a:r>
        </a:p>
      </dsp:txBody>
      <dsp:txXfrm>
        <a:off x="2132682" y="593332"/>
        <a:ext cx="526119" cy="526119"/>
      </dsp:txXfrm>
    </dsp:sp>
    <dsp:sp modelId="{FECD462C-7ACE-4B7B-AECC-9EE6E9C1559F}">
      <dsp:nvSpPr>
        <dsp:cNvPr id="0" name=""/>
        <dsp:cNvSpPr/>
      </dsp:nvSpPr>
      <dsp:spPr>
        <a:xfrm rot="2585455">
          <a:off x="1867196" y="1335217"/>
          <a:ext cx="202817" cy="19823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solidFill>
              <a:sysClr val="windowText" lastClr="000000"/>
            </a:solidFill>
          </a:endParaRPr>
        </a:p>
      </dsp:txBody>
      <dsp:txXfrm>
        <a:off x="1875216" y="1354550"/>
        <a:ext cx="143347" cy="118940"/>
      </dsp:txXfrm>
    </dsp:sp>
    <dsp:sp modelId="{553E2908-0A49-4EC1-892C-AFE1DF565EAE}">
      <dsp:nvSpPr>
        <dsp:cNvPr id="0" name=""/>
        <dsp:cNvSpPr/>
      </dsp:nvSpPr>
      <dsp:spPr>
        <a:xfrm>
          <a:off x="2033892" y="1476602"/>
          <a:ext cx="583043" cy="58304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ysClr val="windowText" lastClr="000000"/>
              </a:solidFill>
            </a:rPr>
            <a:t>Quiz 3</a:t>
          </a:r>
        </a:p>
      </dsp:txBody>
      <dsp:txXfrm>
        <a:off x="2062354" y="1505064"/>
        <a:ext cx="526119" cy="526119"/>
      </dsp:txXfrm>
    </dsp:sp>
    <dsp:sp modelId="{9D39C8AD-347F-48A2-AA1D-FBA8D8054DC4}">
      <dsp:nvSpPr>
        <dsp:cNvPr id="0" name=""/>
        <dsp:cNvSpPr/>
      </dsp:nvSpPr>
      <dsp:spPr>
        <a:xfrm rot="7971329">
          <a:off x="1232460" y="1336199"/>
          <a:ext cx="168781" cy="19823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solidFill>
              <a:sysClr val="windowText" lastClr="000000"/>
            </a:solidFill>
          </a:endParaRPr>
        </a:p>
      </dsp:txBody>
      <dsp:txXfrm rot="10800000">
        <a:off x="1274996" y="1357287"/>
        <a:ext cx="118147" cy="118940"/>
      </dsp:txXfrm>
    </dsp:sp>
    <dsp:sp modelId="{583D6A8B-BA6C-4316-B60C-3EB11FBEC2FA}">
      <dsp:nvSpPr>
        <dsp:cNvPr id="0" name=""/>
        <dsp:cNvSpPr/>
      </dsp:nvSpPr>
      <dsp:spPr>
        <a:xfrm>
          <a:off x="715502" y="1477728"/>
          <a:ext cx="583043" cy="58304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ysClr val="windowText" lastClr="000000"/>
              </a:solidFill>
            </a:rPr>
            <a:t>Quiz 4</a:t>
          </a:r>
        </a:p>
      </dsp:txBody>
      <dsp:txXfrm>
        <a:off x="743964" y="1506190"/>
        <a:ext cx="526119" cy="526119"/>
      </dsp:txXfrm>
    </dsp:sp>
    <dsp:sp modelId="{E206DD42-D2DC-4885-83D8-D9754DF31B7A}">
      <dsp:nvSpPr>
        <dsp:cNvPr id="0" name=""/>
        <dsp:cNvSpPr/>
      </dsp:nvSpPr>
      <dsp:spPr>
        <a:xfrm rot="11880000">
          <a:off x="1174120" y="884349"/>
          <a:ext cx="123188" cy="19823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1210172" y="929706"/>
        <a:ext cx="86232" cy="118940"/>
      </dsp:txXfrm>
    </dsp:sp>
    <dsp:sp modelId="{C6EADE5B-236A-4C93-AE34-6E4EBBBEF4E8}">
      <dsp:nvSpPr>
        <dsp:cNvPr id="0" name=""/>
        <dsp:cNvSpPr/>
      </dsp:nvSpPr>
      <dsp:spPr>
        <a:xfrm>
          <a:off x="553096" y="564870"/>
          <a:ext cx="583043" cy="58304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ysClr val="windowText" lastClr="000000"/>
              </a:solidFill>
            </a:rPr>
            <a:t>Quiz 5</a:t>
          </a:r>
        </a:p>
      </dsp:txBody>
      <dsp:txXfrm>
        <a:off x="581558" y="593332"/>
        <a:ext cx="526119" cy="52611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9FD8A3-FC10-449E-B554-5F05C6474050}" type="datetimeFigureOut">
              <a:rPr lang="en-GB" smtClean="0"/>
              <a:pPr/>
              <a:t>04/03/2021</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D91909-84DD-4115-9E5B-B9D0DBD7C96D}" type="slidenum">
              <a:rPr lang="en-GB" smtClean="0"/>
              <a:pPr/>
              <a:t>‹#›</a:t>
            </a:fld>
            <a:endParaRPr lang="en-GB"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84196C-7700-48A2-8F7F-E057ACB0CBEB}" type="datetimeFigureOut">
              <a:rPr lang="en-GB" smtClean="0"/>
              <a:pPr/>
              <a:t>04/03/2021</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054D4-0BED-4C43-B57A-842C11984CA0}" type="slidenum">
              <a:rPr lang="en-GB" smtClean="0"/>
              <a:pPr/>
              <a:t>‹#›</a:t>
            </a:fld>
            <a:endParaRPr lang="en-GB"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CC054D4-0BED-4C43-B57A-842C11984CA0}" type="slidenum">
              <a:rPr lang="en-GB" smtClean="0"/>
              <a:pPr/>
              <a:t>4</a:t>
            </a:fld>
            <a:endParaRPr lang="en-GB" dirty="0"/>
          </a:p>
        </p:txBody>
      </p:sp>
    </p:spTree>
    <p:extLst>
      <p:ext uri="{BB962C8B-B14F-4D97-AF65-F5344CB8AC3E}">
        <p14:creationId xmlns:p14="http://schemas.microsoft.com/office/powerpoint/2010/main" val="152904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CC054D4-0BED-4C43-B57A-842C11984CA0}" type="slidenum">
              <a:rPr lang="en-GB" smtClean="0"/>
              <a:pPr/>
              <a:t>5</a:t>
            </a:fld>
            <a:endParaRPr lang="en-GB" dirty="0"/>
          </a:p>
        </p:txBody>
      </p:sp>
    </p:spTree>
    <p:extLst>
      <p:ext uri="{BB962C8B-B14F-4D97-AF65-F5344CB8AC3E}">
        <p14:creationId xmlns:p14="http://schemas.microsoft.com/office/powerpoint/2010/main" val="1971222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14348" y="1000108"/>
            <a:ext cx="7715304" cy="1285884"/>
          </a:xfrm>
        </p:spPr>
        <p:txBody>
          <a:bodyPr/>
          <a:lstStyle>
            <a:lvl1pPr algn="l">
              <a:defRPr baseline="0">
                <a:solidFill>
                  <a:srgbClr val="00CCCC"/>
                </a:solidFill>
              </a:defRPr>
            </a:lvl1pPr>
          </a:lstStyle>
          <a:p>
            <a:r>
              <a:rPr lang="en-US" dirty="0"/>
              <a:t>School of Architecture, Computing and Engineering.</a:t>
            </a:r>
            <a:endParaRPr lang="en-GB" dirty="0"/>
          </a:p>
        </p:txBody>
      </p:sp>
      <p:sp>
        <p:nvSpPr>
          <p:cNvPr id="3" name="Subtitle 2"/>
          <p:cNvSpPr>
            <a:spLocks noGrp="1"/>
          </p:cNvSpPr>
          <p:nvPr>
            <p:ph type="subTitle" idx="1"/>
          </p:nvPr>
        </p:nvSpPr>
        <p:spPr>
          <a:xfrm>
            <a:off x="714348" y="2357430"/>
            <a:ext cx="6400800" cy="1752600"/>
          </a:xfrm>
        </p:spPr>
        <p:txBody>
          <a:bodyPr/>
          <a:lstStyle>
            <a:lvl1pPr marL="0" indent="0" algn="l">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47F499-35EC-47F5-ADA8-AEB26AC70B62}" type="slidenum">
              <a:rPr lang="en-GB" smtClean="0"/>
              <a:pPr/>
              <a:t>‹#›</a:t>
            </a:fld>
            <a:endParaRPr lang="en-GB" dirty="0"/>
          </a:p>
        </p:txBody>
      </p:sp>
    </p:spTree>
    <p:extLst>
      <p:ext uri="{BB962C8B-B14F-4D97-AF65-F5344CB8AC3E}">
        <p14:creationId xmlns:p14="http://schemas.microsoft.com/office/powerpoint/2010/main" val="76640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772400" cy="12065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1219200" y="16002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lipArt Placeholder 3"/>
          <p:cNvSpPr>
            <a:spLocks noGrp="1"/>
          </p:cNvSpPr>
          <p:nvPr>
            <p:ph type="clipArt" sz="half" idx="2"/>
          </p:nvPr>
        </p:nvSpPr>
        <p:spPr>
          <a:xfrm>
            <a:off x="5181600" y="1600200"/>
            <a:ext cx="3810000" cy="4495800"/>
          </a:xfrm>
        </p:spPr>
        <p:txBody>
          <a:bodyPr/>
          <a:lstStyle/>
          <a:p>
            <a:endParaRPr lang="en-GB" dirty="0"/>
          </a:p>
        </p:txBody>
      </p:sp>
      <p:sp>
        <p:nvSpPr>
          <p:cNvPr id="5" name="Date Placeholder 4"/>
          <p:cNvSpPr>
            <a:spLocks noGrp="1"/>
          </p:cNvSpPr>
          <p:nvPr>
            <p:ph type="dt" sz="half" idx="10"/>
          </p:nvPr>
        </p:nvSpPr>
        <p:spPr>
          <a:xfrm>
            <a:off x="1143000" y="6400800"/>
            <a:ext cx="1905000" cy="457200"/>
          </a:xfrm>
        </p:spPr>
        <p:txBody>
          <a:bodyPr/>
          <a:lstStyle>
            <a:lvl1pPr>
              <a:defRPr/>
            </a:lvl1pPr>
          </a:lstStyle>
          <a:p>
            <a:endParaRPr lang="en-US" dirty="0"/>
          </a:p>
        </p:txBody>
      </p:sp>
      <p:sp>
        <p:nvSpPr>
          <p:cNvPr id="6" name="Footer Placeholder 5"/>
          <p:cNvSpPr>
            <a:spLocks noGrp="1"/>
          </p:cNvSpPr>
          <p:nvPr>
            <p:ph type="ftr" sz="quarter" idx="11"/>
          </p:nvPr>
        </p:nvSpPr>
        <p:spPr>
          <a:xfrm>
            <a:off x="3581400" y="6400800"/>
            <a:ext cx="2895600" cy="4572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7239000" y="6400800"/>
            <a:ext cx="1905000" cy="457200"/>
          </a:xfrm>
        </p:spPr>
        <p:txBody>
          <a:bodyPr/>
          <a:lstStyle>
            <a:lvl1pPr>
              <a:defRPr/>
            </a:lvl1pPr>
          </a:lstStyle>
          <a:p>
            <a:fld id="{8E8CAEC1-FF50-43FD-BF3C-ED530B949B84}" type="slidenum">
              <a:rPr lang="en-US"/>
              <a:pPr/>
              <a:t>‹#›</a:t>
            </a:fld>
            <a:endParaRPr lang="en-US" dirty="0"/>
          </a:p>
        </p:txBody>
      </p:sp>
    </p:spTree>
    <p:extLst>
      <p:ext uri="{BB962C8B-B14F-4D97-AF65-F5344CB8AC3E}">
        <p14:creationId xmlns:p14="http://schemas.microsoft.com/office/powerpoint/2010/main" val="412867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GB" altLang="en-US" dirty="0"/>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GB" altLang="en-US" dirty="0"/>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67C4ABEA-728C-4B8D-87EF-CC3018C0CDC8}" type="slidenum">
              <a:rPr lang="en-GB" altLang="en-US"/>
              <a:pPr/>
              <a:t>‹#›</a:t>
            </a:fld>
            <a:endParaRPr lang="en-GB" altLang="en-US" dirty="0"/>
          </a:p>
        </p:txBody>
      </p:sp>
    </p:spTree>
    <p:extLst>
      <p:ext uri="{BB962C8B-B14F-4D97-AF65-F5344CB8AC3E}">
        <p14:creationId xmlns:p14="http://schemas.microsoft.com/office/powerpoint/2010/main" val="4107038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7391400" cy="1143000"/>
          </a:xfrm>
        </p:spPr>
        <p:txBody>
          <a:bodyPr/>
          <a:lstStyle/>
          <a:p>
            <a:r>
              <a:rPr lang="en-US"/>
              <a:t>Click to edit Master title style</a:t>
            </a:r>
            <a:endParaRPr lang="en-GB"/>
          </a:p>
        </p:txBody>
      </p:sp>
      <p:sp>
        <p:nvSpPr>
          <p:cNvPr id="3" name="ClipArt Placeholder 2"/>
          <p:cNvSpPr>
            <a:spLocks noGrp="1"/>
          </p:cNvSpPr>
          <p:nvPr>
            <p:ph type="clipArt" sz="half" idx="1"/>
          </p:nvPr>
        </p:nvSpPr>
        <p:spPr>
          <a:xfrm>
            <a:off x="228600" y="1981200"/>
            <a:ext cx="3619500" cy="4114800"/>
          </a:xfrm>
        </p:spPr>
        <p:txBody>
          <a:bodyPr/>
          <a:lstStyle/>
          <a:p>
            <a:endParaRPr lang="en-GB" dirty="0"/>
          </a:p>
        </p:txBody>
      </p:sp>
      <p:sp>
        <p:nvSpPr>
          <p:cNvPr id="4" name="Text Placeholder 3"/>
          <p:cNvSpPr>
            <a:spLocks noGrp="1"/>
          </p:cNvSpPr>
          <p:nvPr>
            <p:ph type="body" sz="half" idx="2"/>
          </p:nvPr>
        </p:nvSpPr>
        <p:spPr>
          <a:xfrm>
            <a:off x="4000500" y="1981200"/>
            <a:ext cx="36195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228600" y="6248400"/>
            <a:ext cx="1828800" cy="457200"/>
          </a:xfrm>
        </p:spPr>
        <p:txBody>
          <a:bodyPr/>
          <a:lstStyle>
            <a:lvl1pPr>
              <a:defRPr/>
            </a:lvl1pPr>
          </a:lstStyle>
          <a:p>
            <a:endParaRPr lang="en-US" dirty="0"/>
          </a:p>
        </p:txBody>
      </p:sp>
      <p:sp>
        <p:nvSpPr>
          <p:cNvPr id="6" name="Footer Placeholder 5"/>
          <p:cNvSpPr>
            <a:spLocks noGrp="1"/>
          </p:cNvSpPr>
          <p:nvPr>
            <p:ph type="ftr" sz="quarter" idx="11"/>
          </p:nvPr>
        </p:nvSpPr>
        <p:spPr>
          <a:xfrm>
            <a:off x="2514600" y="6248400"/>
            <a:ext cx="3048000" cy="4572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096000" y="6248400"/>
            <a:ext cx="1524000" cy="457200"/>
          </a:xfrm>
        </p:spPr>
        <p:txBody>
          <a:bodyPr/>
          <a:lstStyle>
            <a:lvl1pPr>
              <a:defRPr/>
            </a:lvl1pPr>
          </a:lstStyle>
          <a:p>
            <a:fld id="{BF18370C-04A4-4510-B0E3-621BE6891E85}" type="slidenum">
              <a:rPr lang="en-US"/>
              <a:pPr/>
              <a:t>‹#›</a:t>
            </a:fld>
            <a:endParaRPr lang="en-US" dirty="0"/>
          </a:p>
        </p:txBody>
      </p:sp>
    </p:spTree>
    <p:extLst>
      <p:ext uri="{BB962C8B-B14F-4D97-AF65-F5344CB8AC3E}">
        <p14:creationId xmlns:p14="http://schemas.microsoft.com/office/powerpoint/2010/main" val="345938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bg2"/>
            </a:solidFill>
          </a:ln>
        </p:spPr>
        <p:txBody>
          <a:bodyPr/>
          <a:lstStyle>
            <a:lvl1pPr algn="l">
              <a:defRPr b="1"/>
            </a:lvl1pPr>
          </a:lstStyle>
          <a:p>
            <a:r>
              <a:rPr lang="en-US" dirty="0"/>
              <a:t>Click to edit Master title style</a:t>
            </a:r>
            <a:endParaRPr lang="en-GB" dirty="0"/>
          </a:p>
        </p:txBody>
      </p:sp>
      <p:sp>
        <p:nvSpPr>
          <p:cNvPr id="3" name="Content Placeholder 2"/>
          <p:cNvSpPr>
            <a:spLocks noGrp="1"/>
          </p:cNvSpPr>
          <p:nvPr>
            <p:ph idx="1"/>
          </p:nvPr>
        </p:nvSpPr>
        <p:spPr>
          <a:xfrm>
            <a:off x="500034" y="1500174"/>
            <a:ext cx="8229600" cy="4525963"/>
          </a:xfrm>
        </p:spPr>
        <p:txBody>
          <a:bodyPr/>
          <a:lstStyle>
            <a:lvl1pPr>
              <a:defRPr>
                <a:solidFill>
                  <a:srgbClr val="485E2A"/>
                </a:solidFill>
              </a:defRPr>
            </a:lvl1pPr>
            <a:lvl2pPr>
              <a:defRPr>
                <a:solidFill>
                  <a:srgbClr val="485E2A"/>
                </a:solidFill>
              </a:defRPr>
            </a:lvl2pPr>
            <a:lvl3pPr>
              <a:defRPr>
                <a:solidFill>
                  <a:srgbClr val="485E2A"/>
                </a:solidFill>
              </a:defRPr>
            </a:lvl3pPr>
            <a:lvl4pPr>
              <a:defRPr>
                <a:solidFill>
                  <a:srgbClr val="485E2A"/>
                </a:solidFill>
              </a:defRPr>
            </a:lvl4pPr>
            <a:lvl5pPr>
              <a:defRPr>
                <a:solidFill>
                  <a:srgbClr val="485E2A"/>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35158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0192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56930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GB" dirty="0"/>
          </a:p>
        </p:txBody>
      </p:sp>
    </p:spTree>
    <p:extLst>
      <p:ext uri="{BB962C8B-B14F-4D97-AF65-F5344CB8AC3E}">
        <p14:creationId xmlns:p14="http://schemas.microsoft.com/office/powerpoint/2010/main" val="18302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702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018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3887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GB" alt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GB" alt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EB3E60A6-BBC3-4F8A-9947-AC134C13E015}" type="slidenum">
              <a:rPr lang="en-GB" altLang="en-US"/>
              <a:pPr>
                <a:defRPr/>
              </a:pPr>
              <a:t>‹#›</a:t>
            </a:fld>
            <a:endParaRPr lang="en-GB" altLang="en-US" dirty="0"/>
          </a:p>
        </p:txBody>
      </p:sp>
    </p:spTree>
    <p:extLst>
      <p:ext uri="{BB962C8B-B14F-4D97-AF65-F5344CB8AC3E}">
        <p14:creationId xmlns:p14="http://schemas.microsoft.com/office/powerpoint/2010/main" val="1913822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7F499-35EC-47F5-ADA8-AEB26AC70B62}" type="slidenum">
              <a:rPr lang="en-GB" smtClean="0"/>
              <a:pPr/>
              <a:t>‹#›</a:t>
            </a:fld>
            <a:endParaRPr lang="en-GB" dirty="0"/>
          </a:p>
        </p:txBody>
      </p:sp>
      <p:pic>
        <p:nvPicPr>
          <p:cNvPr id="8" name="Picture 7" descr="A close up of a logo&#10;&#10;Description automatically generated">
            <a:extLst>
              <a:ext uri="{FF2B5EF4-FFF2-40B4-BE49-F238E27FC236}">
                <a16:creationId xmlns:a16="http://schemas.microsoft.com/office/drawing/2014/main" id="{7B49D068-28AC-4884-8E0B-257B7E49E75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975380"/>
            <a:ext cx="9144000" cy="1187420"/>
          </a:xfrm>
          <a:prstGeom prst="rect">
            <a:avLst/>
          </a:prstGeom>
        </p:spPr>
      </p:pic>
    </p:spTree>
    <p:extLst>
      <p:ext uri="{BB962C8B-B14F-4D97-AF65-F5344CB8AC3E}">
        <p14:creationId xmlns:p14="http://schemas.microsoft.com/office/powerpoint/2010/main" val="375593302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hf hdr="0" dt="0"/>
  <p:txStyles>
    <p:titleStyle>
      <a:lvl1pPr algn="l" defTabSz="914400" rtl="0" eaLnBrk="1" latinLnBrk="0" hangingPunct="1">
        <a:spcBef>
          <a:spcPct val="0"/>
        </a:spcBef>
        <a:buNone/>
        <a:defRPr sz="4400" b="1" kern="1200">
          <a:solidFill>
            <a:srgbClr val="00CCCC"/>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image" Target="../media/image6.gif"/><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5.gif"/><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image" Target="../media/image7.png"/><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BA1B-883B-4845-810E-20DD9F4CD127}"/>
              </a:ext>
            </a:extLst>
          </p:cNvPr>
          <p:cNvSpPr>
            <a:spLocks noGrp="1"/>
          </p:cNvSpPr>
          <p:nvPr>
            <p:ph type="title"/>
          </p:nvPr>
        </p:nvSpPr>
        <p:spPr/>
        <p:txBody>
          <a:bodyPr/>
          <a:lstStyle/>
          <a:p>
            <a:r>
              <a:rPr lang="en-GB" dirty="0"/>
              <a:t>Assignment Review</a:t>
            </a:r>
          </a:p>
        </p:txBody>
      </p:sp>
    </p:spTree>
    <p:extLst>
      <p:ext uri="{BB962C8B-B14F-4D97-AF65-F5344CB8AC3E}">
        <p14:creationId xmlns:p14="http://schemas.microsoft.com/office/powerpoint/2010/main" val="2180591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8F7E-2876-4861-B0C7-A5EBCC8D5461}"/>
              </a:ext>
            </a:extLst>
          </p:cNvPr>
          <p:cNvSpPr>
            <a:spLocks noGrp="1"/>
          </p:cNvSpPr>
          <p:nvPr>
            <p:ph type="title"/>
          </p:nvPr>
        </p:nvSpPr>
        <p:spPr/>
        <p:txBody>
          <a:bodyPr/>
          <a:lstStyle/>
          <a:p>
            <a:r>
              <a:rPr lang="en-GB" dirty="0"/>
              <a:t>Final word:</a:t>
            </a:r>
          </a:p>
        </p:txBody>
      </p:sp>
    </p:spTree>
    <p:extLst>
      <p:ext uri="{BB962C8B-B14F-4D97-AF65-F5344CB8AC3E}">
        <p14:creationId xmlns:p14="http://schemas.microsoft.com/office/powerpoint/2010/main" val="237892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C029-BC08-4359-AC33-09BB57E10CF5}"/>
              </a:ext>
            </a:extLst>
          </p:cNvPr>
          <p:cNvSpPr>
            <a:spLocks noGrp="1"/>
          </p:cNvSpPr>
          <p:nvPr>
            <p:ph type="title"/>
          </p:nvPr>
        </p:nvSpPr>
        <p:spPr/>
        <p:txBody>
          <a:bodyPr/>
          <a:lstStyle/>
          <a:p>
            <a:r>
              <a:rPr lang="en-GB" dirty="0"/>
              <a:t>Task 1</a:t>
            </a:r>
          </a:p>
        </p:txBody>
      </p:sp>
      <p:sp>
        <p:nvSpPr>
          <p:cNvPr id="3" name="Content Placeholder 2">
            <a:extLst>
              <a:ext uri="{FF2B5EF4-FFF2-40B4-BE49-F238E27FC236}">
                <a16:creationId xmlns:a16="http://schemas.microsoft.com/office/drawing/2014/main" id="{29E77151-ED03-4FB3-A87C-DA9CF4F015AE}"/>
              </a:ext>
            </a:extLst>
          </p:cNvPr>
          <p:cNvSpPr>
            <a:spLocks noGrp="1"/>
          </p:cNvSpPr>
          <p:nvPr>
            <p:ph idx="1"/>
          </p:nvPr>
        </p:nvSpPr>
        <p:spPr/>
        <p:txBody>
          <a:bodyPr/>
          <a:lstStyle/>
          <a:p>
            <a:r>
              <a:rPr lang="en-GB" b="1" dirty="0"/>
              <a:t>Task 1 -</a:t>
            </a:r>
            <a:r>
              <a:rPr lang="en-GB" dirty="0"/>
              <a:t> </a:t>
            </a:r>
            <a:r>
              <a:rPr lang="en-GB" b="1" dirty="0"/>
              <a:t>The Case Study:</a:t>
            </a:r>
            <a:r>
              <a:rPr lang="en-GB" dirty="0"/>
              <a:t>  Present your case study based on the topic presented above. Present the overall requirements of such a website.  (L.O.2., 400 words, 5%) </a:t>
            </a:r>
          </a:p>
          <a:p>
            <a:endParaRPr lang="en-GB" dirty="0"/>
          </a:p>
        </p:txBody>
      </p:sp>
      <p:sp>
        <p:nvSpPr>
          <p:cNvPr id="5" name="Rectangle 4">
            <a:extLst>
              <a:ext uri="{FF2B5EF4-FFF2-40B4-BE49-F238E27FC236}">
                <a16:creationId xmlns:a16="http://schemas.microsoft.com/office/drawing/2014/main" id="{A4F54167-E37D-4EC5-9638-621F24DD3DE7}"/>
              </a:ext>
            </a:extLst>
          </p:cNvPr>
          <p:cNvSpPr/>
          <p:nvPr/>
        </p:nvSpPr>
        <p:spPr>
          <a:xfrm>
            <a:off x="827584" y="4077348"/>
            <a:ext cx="7704856" cy="2031325"/>
          </a:xfrm>
          <a:prstGeom prst="rect">
            <a:avLst/>
          </a:prstGeom>
        </p:spPr>
        <p:txBody>
          <a:bodyPr wrap="square">
            <a:spAutoFit/>
          </a:bodyPr>
          <a:lstStyle/>
          <a:p>
            <a:r>
              <a:rPr lang="en-US" b="1" dirty="0"/>
              <a:t>Background:</a:t>
            </a:r>
          </a:p>
          <a:p>
            <a:r>
              <a:rPr lang="en-US" dirty="0"/>
              <a:t>Bicycle rental service is becoming a popular business model in many cities for locals, tourist, business delivery, and higher education students. They are seen as a cheaper and more environmentally friendly option. Research and create a website that promotes a bicycle rental service. Focus on a small business model as opposed to large scale big business models.</a:t>
            </a:r>
          </a:p>
        </p:txBody>
      </p:sp>
    </p:spTree>
    <p:custDataLst>
      <p:tags r:id="rId1"/>
    </p:custDataLst>
    <p:extLst>
      <p:ext uri="{BB962C8B-B14F-4D97-AF65-F5344CB8AC3E}">
        <p14:creationId xmlns:p14="http://schemas.microsoft.com/office/powerpoint/2010/main" val="360863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C029-BC08-4359-AC33-09BB57E10CF5}"/>
              </a:ext>
            </a:extLst>
          </p:cNvPr>
          <p:cNvSpPr>
            <a:spLocks noGrp="1"/>
          </p:cNvSpPr>
          <p:nvPr>
            <p:ph type="title"/>
          </p:nvPr>
        </p:nvSpPr>
        <p:spPr/>
        <p:txBody>
          <a:bodyPr/>
          <a:lstStyle/>
          <a:p>
            <a:r>
              <a:rPr lang="en-GB" dirty="0"/>
              <a:t>Task 2</a:t>
            </a:r>
          </a:p>
        </p:txBody>
      </p:sp>
      <p:sp>
        <p:nvSpPr>
          <p:cNvPr id="3" name="Content Placeholder 2">
            <a:extLst>
              <a:ext uri="{FF2B5EF4-FFF2-40B4-BE49-F238E27FC236}">
                <a16:creationId xmlns:a16="http://schemas.microsoft.com/office/drawing/2014/main" id="{29E77151-ED03-4FB3-A87C-DA9CF4F015AE}"/>
              </a:ext>
            </a:extLst>
          </p:cNvPr>
          <p:cNvSpPr>
            <a:spLocks noGrp="1"/>
          </p:cNvSpPr>
          <p:nvPr>
            <p:ph idx="1"/>
          </p:nvPr>
        </p:nvSpPr>
        <p:spPr/>
        <p:txBody>
          <a:bodyPr>
            <a:normAutofit/>
          </a:bodyPr>
          <a:lstStyle/>
          <a:p>
            <a:r>
              <a:rPr lang="en-GB" sz="2400" b="1" dirty="0"/>
              <a:t>Task 2-</a:t>
            </a:r>
            <a:r>
              <a:rPr lang="en-GB" sz="2400" dirty="0"/>
              <a:t> </a:t>
            </a:r>
            <a:r>
              <a:rPr lang="en-GB" sz="2400" b="1" dirty="0"/>
              <a:t>Background Research:</a:t>
            </a:r>
            <a:r>
              <a:rPr lang="en-GB" sz="2400" dirty="0"/>
              <a:t> Review at least ten websites promoting businesses of the similar to your case study. Reflect on the design, usability, features (functionality) accessibility, and legal requirements of these websites. Present a summary of your analysis and a summarised tabular list of the websites you visited. (L.O.1. and L.O.7, 700 words, 10%) </a:t>
            </a:r>
          </a:p>
          <a:p>
            <a:endParaRPr lang="en-GB" sz="2400" dirty="0"/>
          </a:p>
        </p:txBody>
      </p:sp>
    </p:spTree>
    <p:extLst>
      <p:ext uri="{BB962C8B-B14F-4D97-AF65-F5344CB8AC3E}">
        <p14:creationId xmlns:p14="http://schemas.microsoft.com/office/powerpoint/2010/main" val="193992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00CCCC"/>
                </a:solidFill>
              </a:rPr>
              <a:t>Review of the assignment</a:t>
            </a:r>
          </a:p>
        </p:txBody>
      </p:sp>
      <p:pic>
        <p:nvPicPr>
          <p:cNvPr id="7" name="Picture 6" descr="Doc.gif"/>
          <p:cNvPicPr>
            <a:picLocks noChangeAspect="1"/>
          </p:cNvPicPr>
          <p:nvPr/>
        </p:nvPicPr>
        <p:blipFill>
          <a:blip r:embed="rId4" cstate="print"/>
          <a:stretch>
            <a:fillRect/>
          </a:stretch>
        </p:blipFill>
        <p:spPr>
          <a:xfrm>
            <a:off x="7596336" y="188640"/>
            <a:ext cx="1047750" cy="1209675"/>
          </a:xfrm>
          <a:prstGeom prst="rect">
            <a:avLst/>
          </a:prstGeom>
        </p:spPr>
      </p:pic>
      <p:sp>
        <p:nvSpPr>
          <p:cNvPr id="8"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Picture 2">
            <a:extLst>
              <a:ext uri="{FF2B5EF4-FFF2-40B4-BE49-F238E27FC236}">
                <a16:creationId xmlns:a16="http://schemas.microsoft.com/office/drawing/2014/main" id="{0FF73F90-23B2-47EC-9D2D-0C11FF19771D}"/>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l="28333" t="12330" r="30515" b="2734"/>
          <a:stretch/>
        </p:blipFill>
        <p:spPr>
          <a:xfrm>
            <a:off x="1524000" y="1209757"/>
            <a:ext cx="4800600" cy="5939596"/>
          </a:xfrm>
          <a:prstGeom prst="rect">
            <a:avLst/>
          </a:prstGeom>
        </p:spPr>
      </p:pic>
    </p:spTree>
    <p:custDataLst>
      <p:tags r:id="rId1"/>
    </p:custDataLst>
    <p:extLst>
      <p:ext uri="{BB962C8B-B14F-4D97-AF65-F5344CB8AC3E}">
        <p14:creationId xmlns:p14="http://schemas.microsoft.com/office/powerpoint/2010/main" val="1471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00CCCC"/>
                </a:solidFill>
              </a:rPr>
              <a:t>Review of the assignment</a:t>
            </a:r>
          </a:p>
        </p:txBody>
      </p:sp>
      <p:pic>
        <p:nvPicPr>
          <p:cNvPr id="7" name="Picture 6" descr="Doc.gif"/>
          <p:cNvPicPr>
            <a:picLocks noChangeAspect="1"/>
          </p:cNvPicPr>
          <p:nvPr/>
        </p:nvPicPr>
        <p:blipFill>
          <a:blip r:embed="rId4" cstate="print"/>
          <a:stretch>
            <a:fillRect/>
          </a:stretch>
        </p:blipFill>
        <p:spPr>
          <a:xfrm>
            <a:off x="7596336" y="188640"/>
            <a:ext cx="1047750" cy="1209675"/>
          </a:xfrm>
          <a:prstGeom prst="rect">
            <a:avLst/>
          </a:prstGeom>
        </p:spPr>
      </p:pic>
      <p:sp>
        <p:nvSpPr>
          <p:cNvPr id="8" name="Slide Number Placeholder 5"/>
          <p:cNvSpPr txBox="1">
            <a:spLocks/>
          </p:cNvSpPr>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47F499-35EC-47F5-ADA8-AEB26AC70B62}" type="slidenum">
              <a:rPr kumimoji="0" lang="en-GB"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GB"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Picture 3">
            <a:extLst>
              <a:ext uri="{FF2B5EF4-FFF2-40B4-BE49-F238E27FC236}">
                <a16:creationId xmlns:a16="http://schemas.microsoft.com/office/drawing/2014/main" id="{2CBDBEB6-91F9-4709-9004-9DFCD27F0EE6}"/>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524000" y="1398315"/>
            <a:ext cx="5105400" cy="5745928"/>
          </a:xfrm>
          <a:prstGeom prst="rect">
            <a:avLst/>
          </a:prstGeom>
        </p:spPr>
      </p:pic>
    </p:spTree>
    <p:custDataLst>
      <p:tags r:id="rId1"/>
    </p:custDataLst>
    <p:extLst>
      <p:ext uri="{BB962C8B-B14F-4D97-AF65-F5344CB8AC3E}">
        <p14:creationId xmlns:p14="http://schemas.microsoft.com/office/powerpoint/2010/main" val="220482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C029-BC08-4359-AC33-09BB57E10CF5}"/>
              </a:ext>
            </a:extLst>
          </p:cNvPr>
          <p:cNvSpPr>
            <a:spLocks noGrp="1"/>
          </p:cNvSpPr>
          <p:nvPr>
            <p:ph type="title"/>
          </p:nvPr>
        </p:nvSpPr>
        <p:spPr/>
        <p:txBody>
          <a:bodyPr/>
          <a:lstStyle/>
          <a:p>
            <a:r>
              <a:rPr lang="en-GB" dirty="0"/>
              <a:t>Task 3</a:t>
            </a:r>
          </a:p>
        </p:txBody>
      </p:sp>
      <p:sp>
        <p:nvSpPr>
          <p:cNvPr id="3" name="Content Placeholder 2">
            <a:extLst>
              <a:ext uri="{FF2B5EF4-FFF2-40B4-BE49-F238E27FC236}">
                <a16:creationId xmlns:a16="http://schemas.microsoft.com/office/drawing/2014/main" id="{29E77151-ED03-4FB3-A87C-DA9CF4F015AE}"/>
              </a:ext>
            </a:extLst>
          </p:cNvPr>
          <p:cNvSpPr>
            <a:spLocks noGrp="1"/>
          </p:cNvSpPr>
          <p:nvPr>
            <p:ph idx="1"/>
          </p:nvPr>
        </p:nvSpPr>
        <p:spPr>
          <a:xfrm>
            <a:off x="457200" y="1417638"/>
            <a:ext cx="8229600" cy="4525963"/>
          </a:xfrm>
        </p:spPr>
        <p:txBody>
          <a:bodyPr>
            <a:normAutofit/>
          </a:bodyPr>
          <a:lstStyle/>
          <a:p>
            <a:r>
              <a:rPr lang="en-GB" sz="2400" b="1" dirty="0"/>
              <a:t>Task 3-</a:t>
            </a:r>
            <a:r>
              <a:rPr lang="en-GB" sz="2400" dirty="0"/>
              <a:t> </a:t>
            </a:r>
            <a:r>
              <a:rPr lang="en-GB" sz="2400" b="1" dirty="0"/>
              <a:t>Web Planning:</a:t>
            </a:r>
            <a:r>
              <a:rPr lang="en-GB" sz="2400" dirty="0"/>
              <a:t> Using a defined approach to modelling, present a plan for your website to include design, usability, functionality, and accessibility features. Your plans should separate the design specification from the content. Make your web technologies recommendations, choice of URL, service provider, and method of implementation. (L.O.1. and L.O.2., 700 words, 20%).</a:t>
            </a:r>
          </a:p>
          <a:p>
            <a:endParaRPr lang="en-GB" sz="1800" dirty="0"/>
          </a:p>
        </p:txBody>
      </p:sp>
    </p:spTree>
    <p:extLst>
      <p:ext uri="{BB962C8B-B14F-4D97-AF65-F5344CB8AC3E}">
        <p14:creationId xmlns:p14="http://schemas.microsoft.com/office/powerpoint/2010/main" val="159057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D1A7-9AE1-4AD8-AD3B-ABC3A1D0417A}"/>
              </a:ext>
            </a:extLst>
          </p:cNvPr>
          <p:cNvSpPr>
            <a:spLocks noGrp="1"/>
          </p:cNvSpPr>
          <p:nvPr>
            <p:ph type="title"/>
          </p:nvPr>
        </p:nvSpPr>
        <p:spPr/>
        <p:txBody>
          <a:bodyPr/>
          <a:lstStyle/>
          <a:p>
            <a:r>
              <a:rPr lang="en-GB" dirty="0"/>
              <a:t>Task 3</a:t>
            </a:r>
          </a:p>
        </p:txBody>
      </p:sp>
      <p:graphicFrame>
        <p:nvGraphicFramePr>
          <p:cNvPr id="4" name="Diagram 3">
            <a:extLst>
              <a:ext uri="{FF2B5EF4-FFF2-40B4-BE49-F238E27FC236}">
                <a16:creationId xmlns:a16="http://schemas.microsoft.com/office/drawing/2014/main" id="{DBC836C8-D8FB-43FD-BFC5-2CD017E707E2}"/>
              </a:ext>
            </a:extLst>
          </p:cNvPr>
          <p:cNvGraphicFramePr/>
          <p:nvPr>
            <p:extLst>
              <p:ext uri="{D42A27DB-BD31-4B8C-83A1-F6EECF244321}">
                <p14:modId xmlns:p14="http://schemas.microsoft.com/office/powerpoint/2010/main" val="4288452353"/>
              </p:ext>
            </p:extLst>
          </p:nvPr>
        </p:nvGraphicFramePr>
        <p:xfrm>
          <a:off x="395536" y="1397000"/>
          <a:ext cx="3240360" cy="2752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4DF18109-CC5D-4A39-B5D4-0E0BE11F45C6}"/>
              </a:ext>
            </a:extLst>
          </p:cNvPr>
          <p:cNvGraphicFramePr/>
          <p:nvPr>
            <p:extLst>
              <p:ext uri="{D42A27DB-BD31-4B8C-83A1-F6EECF244321}">
                <p14:modId xmlns:p14="http://schemas.microsoft.com/office/powerpoint/2010/main" val="2281394570"/>
              </p:ext>
            </p:extLst>
          </p:nvPr>
        </p:nvGraphicFramePr>
        <p:xfrm>
          <a:off x="3638980" y="4677"/>
          <a:ext cx="3384376" cy="35283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Content Placeholder 3">
            <a:extLst>
              <a:ext uri="{FF2B5EF4-FFF2-40B4-BE49-F238E27FC236}">
                <a16:creationId xmlns:a16="http://schemas.microsoft.com/office/drawing/2014/main" id="{BB0729B1-C992-4989-AF33-73BB41E0776F}"/>
              </a:ext>
            </a:extLst>
          </p:cNvPr>
          <p:cNvGraphicFramePr>
            <a:graphicFrameLocks noGrp="1"/>
          </p:cNvGraphicFramePr>
          <p:nvPr>
            <p:ph idx="1"/>
            <p:extLst>
              <p:ext uri="{D42A27DB-BD31-4B8C-83A1-F6EECF244321}">
                <p14:modId xmlns:p14="http://schemas.microsoft.com/office/powerpoint/2010/main" val="250328212"/>
              </p:ext>
            </p:extLst>
          </p:nvPr>
        </p:nvGraphicFramePr>
        <p:xfrm>
          <a:off x="5652120" y="2842021"/>
          <a:ext cx="3240360" cy="206103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1" name="Picture 10" descr="Weblayout1_3.gif">
            <a:extLst>
              <a:ext uri="{FF2B5EF4-FFF2-40B4-BE49-F238E27FC236}">
                <a16:creationId xmlns:a16="http://schemas.microsoft.com/office/drawing/2014/main" id="{06E0135E-E75B-4302-A2DD-1C392138FE0A}"/>
              </a:ext>
            </a:extLst>
          </p:cNvPr>
          <p:cNvPicPr>
            <a:picLocks noChangeAspect="1"/>
          </p:cNvPicPr>
          <p:nvPr/>
        </p:nvPicPr>
        <p:blipFill>
          <a:blip r:embed="rId17" cstate="print"/>
          <a:stretch>
            <a:fillRect/>
          </a:stretch>
        </p:blipFill>
        <p:spPr>
          <a:xfrm>
            <a:off x="440035" y="3573016"/>
            <a:ext cx="2512250" cy="2009800"/>
          </a:xfrm>
          <a:prstGeom prst="rect">
            <a:avLst/>
          </a:prstGeom>
        </p:spPr>
      </p:pic>
      <p:pic>
        <p:nvPicPr>
          <p:cNvPr id="12" name="Content Placeholder 3" descr="Weblayout1_5.gif">
            <a:extLst>
              <a:ext uri="{FF2B5EF4-FFF2-40B4-BE49-F238E27FC236}">
                <a16:creationId xmlns:a16="http://schemas.microsoft.com/office/drawing/2014/main" id="{8AF6E283-7E18-4A31-983D-7DD2342AFC96}"/>
              </a:ext>
            </a:extLst>
          </p:cNvPr>
          <p:cNvPicPr>
            <a:picLocks noChangeAspect="1"/>
          </p:cNvPicPr>
          <p:nvPr/>
        </p:nvPicPr>
        <p:blipFill>
          <a:blip r:embed="rId18" cstate="print"/>
          <a:stretch>
            <a:fillRect/>
          </a:stretch>
        </p:blipFill>
        <p:spPr>
          <a:xfrm>
            <a:off x="3782996" y="2499965"/>
            <a:ext cx="2151403" cy="1721123"/>
          </a:xfrm>
          <a:prstGeom prst="rect">
            <a:avLst/>
          </a:prstGeom>
        </p:spPr>
      </p:pic>
      <p:pic>
        <p:nvPicPr>
          <p:cNvPr id="13" name="Picture 12">
            <a:extLst>
              <a:ext uri="{FF2B5EF4-FFF2-40B4-BE49-F238E27FC236}">
                <a16:creationId xmlns:a16="http://schemas.microsoft.com/office/drawing/2014/main" id="{509BDF2C-2C74-4467-86E5-8FDBC5161501}"/>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a:stretch/>
        </p:blipFill>
        <p:spPr>
          <a:xfrm>
            <a:off x="3586701" y="4386748"/>
            <a:ext cx="2204864" cy="2392136"/>
          </a:xfrm>
          <a:prstGeom prst="rect">
            <a:avLst/>
          </a:prstGeom>
        </p:spPr>
      </p:pic>
    </p:spTree>
    <p:extLst>
      <p:ext uri="{BB962C8B-B14F-4D97-AF65-F5344CB8AC3E}">
        <p14:creationId xmlns:p14="http://schemas.microsoft.com/office/powerpoint/2010/main" val="250899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C029-BC08-4359-AC33-09BB57E10CF5}"/>
              </a:ext>
            </a:extLst>
          </p:cNvPr>
          <p:cNvSpPr>
            <a:spLocks noGrp="1"/>
          </p:cNvSpPr>
          <p:nvPr>
            <p:ph type="title"/>
          </p:nvPr>
        </p:nvSpPr>
        <p:spPr/>
        <p:txBody>
          <a:bodyPr/>
          <a:lstStyle/>
          <a:p>
            <a:r>
              <a:rPr lang="en-GB" dirty="0"/>
              <a:t>Task 4</a:t>
            </a:r>
          </a:p>
        </p:txBody>
      </p:sp>
      <p:sp>
        <p:nvSpPr>
          <p:cNvPr id="3" name="Content Placeholder 2">
            <a:extLst>
              <a:ext uri="{FF2B5EF4-FFF2-40B4-BE49-F238E27FC236}">
                <a16:creationId xmlns:a16="http://schemas.microsoft.com/office/drawing/2014/main" id="{29E77151-ED03-4FB3-A87C-DA9CF4F015AE}"/>
              </a:ext>
            </a:extLst>
          </p:cNvPr>
          <p:cNvSpPr>
            <a:spLocks noGrp="1"/>
          </p:cNvSpPr>
          <p:nvPr>
            <p:ph idx="1"/>
          </p:nvPr>
        </p:nvSpPr>
        <p:spPr>
          <a:xfrm>
            <a:off x="457200" y="1417638"/>
            <a:ext cx="8229600" cy="4525963"/>
          </a:xfrm>
        </p:spPr>
        <p:txBody>
          <a:bodyPr>
            <a:normAutofit/>
          </a:bodyPr>
          <a:lstStyle/>
          <a:p>
            <a:r>
              <a:rPr lang="en-GB" sz="1800" b="1" dirty="0"/>
              <a:t>Task 4-</a:t>
            </a:r>
            <a:r>
              <a:rPr lang="en-GB" sz="1800" dirty="0"/>
              <a:t> </a:t>
            </a:r>
            <a:r>
              <a:rPr lang="en-GB" sz="1800" b="1" dirty="0"/>
              <a:t>Implementation** and Testing:</a:t>
            </a:r>
            <a:r>
              <a:rPr lang="en-GB" sz="1800" dirty="0"/>
              <a:t> Implement your website and provide testing logs. You should provide screenshots of every page with an explanation of any design, usability, functionality, and accessibility features included. Label your screenshots appropriately. The HTML codes to be provided in the appendix. Ensure that the document is presented in a professional structure. The website needs to have the following elements: HTML, CSS, HTML comments, images, lists, forms, and navigation. Testing should include logs of each page as well as W3C validation reports. (L.O.3, L.O.4., and L.O.8, 700 words, 50%)</a:t>
            </a:r>
          </a:p>
          <a:p>
            <a:endParaRPr lang="en-GB" sz="1800" dirty="0"/>
          </a:p>
          <a:p>
            <a:endParaRPr lang="en-GB" sz="1800" dirty="0"/>
          </a:p>
          <a:p>
            <a:pPr marL="0" indent="0">
              <a:buNone/>
            </a:pPr>
            <a:r>
              <a:rPr lang="en-GB" sz="1800" dirty="0"/>
              <a:t>**Students are not allowed to use websites or software that generates for there assignment. For example, use of </a:t>
            </a:r>
            <a:r>
              <a:rPr lang="en-GB" sz="1800" dirty="0" err="1"/>
              <a:t>Wix</a:t>
            </a:r>
            <a:r>
              <a:rPr lang="en-GB" sz="1800" dirty="0"/>
              <a:t>, WordPress, Dreamweaver, or any software or templates. The use of these tools will be reported as breach of regulations.</a:t>
            </a:r>
          </a:p>
          <a:p>
            <a:endParaRPr lang="en-GB" sz="1100" dirty="0"/>
          </a:p>
        </p:txBody>
      </p:sp>
    </p:spTree>
    <p:extLst>
      <p:ext uri="{BB962C8B-B14F-4D97-AF65-F5344CB8AC3E}">
        <p14:creationId xmlns:p14="http://schemas.microsoft.com/office/powerpoint/2010/main" val="428739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C029-BC08-4359-AC33-09BB57E10CF5}"/>
              </a:ext>
            </a:extLst>
          </p:cNvPr>
          <p:cNvSpPr>
            <a:spLocks noGrp="1"/>
          </p:cNvSpPr>
          <p:nvPr>
            <p:ph type="title"/>
          </p:nvPr>
        </p:nvSpPr>
        <p:spPr/>
        <p:txBody>
          <a:bodyPr/>
          <a:lstStyle/>
          <a:p>
            <a:r>
              <a:rPr lang="en-GB" dirty="0"/>
              <a:t>Task 5</a:t>
            </a:r>
          </a:p>
        </p:txBody>
      </p:sp>
      <p:sp>
        <p:nvSpPr>
          <p:cNvPr id="3" name="Content Placeholder 2">
            <a:extLst>
              <a:ext uri="{FF2B5EF4-FFF2-40B4-BE49-F238E27FC236}">
                <a16:creationId xmlns:a16="http://schemas.microsoft.com/office/drawing/2014/main" id="{29E77151-ED03-4FB3-A87C-DA9CF4F015AE}"/>
              </a:ext>
            </a:extLst>
          </p:cNvPr>
          <p:cNvSpPr>
            <a:spLocks noGrp="1"/>
          </p:cNvSpPr>
          <p:nvPr>
            <p:ph idx="1"/>
          </p:nvPr>
        </p:nvSpPr>
        <p:spPr>
          <a:xfrm>
            <a:off x="457200" y="1417638"/>
            <a:ext cx="8229600" cy="4525963"/>
          </a:xfrm>
        </p:spPr>
        <p:txBody>
          <a:bodyPr>
            <a:normAutofit/>
          </a:bodyPr>
          <a:lstStyle/>
          <a:p>
            <a:r>
              <a:rPr lang="en-GB" sz="2400" b="1" dirty="0"/>
              <a:t>Task 5-</a:t>
            </a:r>
            <a:r>
              <a:rPr lang="en-GB" sz="2400" dirty="0"/>
              <a:t> </a:t>
            </a:r>
            <a:r>
              <a:rPr lang="en-GB" sz="2400" b="1" dirty="0"/>
              <a:t>Evaluation and Reflection:</a:t>
            </a:r>
            <a:r>
              <a:rPr lang="en-GB" sz="2400" dirty="0"/>
              <a:t> Evaluate your website site and reflect on your Background Research (Task 2). Suggest ways to optimise your website using search engines, mobile accessibility, advertising revenues, and local exposure. (L.O.5. and L.O.6, 500 words, 15%).</a:t>
            </a:r>
          </a:p>
          <a:p>
            <a:endParaRPr lang="en-GB" sz="1000" dirty="0"/>
          </a:p>
        </p:txBody>
      </p:sp>
    </p:spTree>
    <p:extLst>
      <p:ext uri="{BB962C8B-B14F-4D97-AF65-F5344CB8AC3E}">
        <p14:creationId xmlns:p14="http://schemas.microsoft.com/office/powerpoint/2010/main" val="24740563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ags/tag2.xml><?xml version="1.0" encoding="utf-8"?>
<p:tagLst xmlns:a="http://schemas.openxmlformats.org/drawingml/2006/main" xmlns:r="http://schemas.openxmlformats.org/officeDocument/2006/relationships" xmlns:p="http://schemas.openxmlformats.org/presentationml/2006/main">
  <p:tag name="TIMING" val="|1.3|15.4|10|18"/>
</p:tagLst>
</file>

<file path=ppt/tags/tag3.xml><?xml version="1.0" encoding="utf-8"?>
<p:tagLst xmlns:a="http://schemas.openxmlformats.org/drawingml/2006/main" xmlns:r="http://schemas.openxmlformats.org/officeDocument/2006/relationships" xmlns:p="http://schemas.openxmlformats.org/presentationml/2006/main">
  <p:tag name="TIMING" val="|1.3|15.4|10|18"/>
</p:tagLst>
</file>

<file path=ppt/theme/theme1.xml><?xml version="1.0" encoding="utf-8"?>
<a:theme xmlns:a="http://schemas.openxmlformats.org/drawingml/2006/main" name="1_ACE Powerpoint template">
  <a:themeElements>
    <a:clrScheme name="CITE">
      <a:dk1>
        <a:srgbClr val="33471C"/>
      </a:dk1>
      <a:lt1>
        <a:srgbClr val="FFFFFF"/>
      </a:lt1>
      <a:dk2>
        <a:srgbClr val="BDCC2A"/>
      </a:dk2>
      <a:lt2>
        <a:srgbClr val="FFFFFF"/>
      </a:lt2>
      <a:accent1>
        <a:srgbClr val="CDDE54"/>
      </a:accent1>
      <a:accent2>
        <a:srgbClr val="C0504D"/>
      </a:accent2>
      <a:accent3>
        <a:srgbClr val="9BBB59"/>
      </a:accent3>
      <a:accent4>
        <a:srgbClr val="8064A2"/>
      </a:accent4>
      <a:accent5>
        <a:srgbClr val="4BACC6"/>
      </a:accent5>
      <a:accent6>
        <a:srgbClr val="F79646"/>
      </a:accent6>
      <a:hlink>
        <a:srgbClr val="005058"/>
      </a:hlink>
      <a:folHlink>
        <a:srgbClr val="005058"/>
      </a:folHlink>
    </a:clrScheme>
    <a:fontScheme name="U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ACE Powerpoint template</Template>
  <TotalTime>7493</TotalTime>
  <Words>564</Words>
  <Application>Microsoft Office PowerPoint</Application>
  <PresentationFormat>On-screen Show (4:3)</PresentationFormat>
  <Paragraphs>50</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1_ACE Powerpoint template</vt:lpstr>
      <vt:lpstr>Assignment Review</vt:lpstr>
      <vt:lpstr>Task 1</vt:lpstr>
      <vt:lpstr>Task 2</vt:lpstr>
      <vt:lpstr>Review of the assignment</vt:lpstr>
      <vt:lpstr>Review of the assignment</vt:lpstr>
      <vt:lpstr>Task 3</vt:lpstr>
      <vt:lpstr>Task 3</vt:lpstr>
      <vt:lpstr>Task 4</vt:lpstr>
      <vt:lpstr>Task 5</vt:lpstr>
      <vt:lpstr>Final word: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Fadi S</cp:lastModifiedBy>
  <cp:revision>177</cp:revision>
  <dcterms:created xsi:type="dcterms:W3CDTF">2012-09-17T12:40:35Z</dcterms:created>
  <dcterms:modified xsi:type="dcterms:W3CDTF">2021-03-04T11:38:11Z</dcterms:modified>
</cp:coreProperties>
</file>