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6D38ED-AB23-4444-9F18-8DC604288E28}">
          <p14:sldIdLst>
            <p14:sldId id="256"/>
            <p14:sldId id="263"/>
            <p14:sldId id="257"/>
            <p14:sldId id="258"/>
            <p14:sldId id="259"/>
          </p14:sldIdLst>
        </p14:section>
        <p14:section name="Arborescence" id="{02B5903C-9CE2-4431-B995-B2354B214F8B}">
          <p14:sldIdLst>
            <p14:sldId id="260"/>
            <p14:sldId id="264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16" autoAdjust="0"/>
  </p:normalViewPr>
  <p:slideViewPr>
    <p:cSldViewPr>
      <p:cViewPr>
        <p:scale>
          <a:sx n="75" d="100"/>
          <a:sy n="75" d="100"/>
        </p:scale>
        <p:origin x="-2028" y="-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5C91865-C653-4C1E-8884-ABE460880A1B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A78D0B-74A2-434F-8C8B-FBC1F3E6B42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907704" y="274638"/>
            <a:ext cx="7056784" cy="149817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SmartFolio</a:t>
            </a:r>
          </a:p>
          <a:p>
            <a:r>
              <a:rPr lang="fr-FR" sz="2000" dirty="0" smtClean="0"/>
              <a:t>De  SmarTrade associé à GTS</a:t>
            </a:r>
            <a:endParaRPr lang="fr-FR" sz="2000" dirty="0"/>
          </a:p>
        </p:txBody>
      </p:sp>
      <p:pic>
        <p:nvPicPr>
          <p:cNvPr id="7" name="Image 6" descr="HArojDmanfE_SmarTrade-Logo-.png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740352" y="5733256"/>
            <a:ext cx="1063749" cy="95097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979711" y="1988840"/>
            <a:ext cx="6912769" cy="24941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/>
              <a:t>Avec :</a:t>
            </a:r>
          </a:p>
          <a:p>
            <a:r>
              <a:rPr lang="fr-FR" dirty="0" smtClean="0"/>
              <a:t>MAYEUX Aymeric	</a:t>
            </a:r>
            <a:r>
              <a:rPr lang="fr-FR" i="1" dirty="0" smtClean="0">
                <a:latin typeface="Albertus MT Lt" pitchFamily="18" charset="0"/>
              </a:rPr>
              <a:t>~ Responsable Projet</a:t>
            </a:r>
          </a:p>
          <a:p>
            <a:r>
              <a:rPr lang="fr-FR" dirty="0" smtClean="0"/>
              <a:t>FAURE Maxence		</a:t>
            </a:r>
            <a:r>
              <a:rPr lang="fr-FR" i="1" dirty="0" smtClean="0">
                <a:latin typeface="Albertus MT Lt" pitchFamily="18" charset="0"/>
              </a:rPr>
              <a:t>~ Développeur et Intégrateur</a:t>
            </a:r>
          </a:p>
          <a:p>
            <a:r>
              <a:rPr lang="fr-FR" dirty="0" smtClean="0"/>
              <a:t>CONTE Corentin		</a:t>
            </a:r>
            <a:r>
              <a:rPr lang="fr-FR" i="1" dirty="0" smtClean="0">
                <a:latin typeface="Albertus MT Lt" pitchFamily="18" charset="0"/>
              </a:rPr>
              <a:t>~ Analyste Concepteur</a:t>
            </a:r>
            <a:endParaRPr lang="fr-FR" i="1" dirty="0">
              <a:latin typeface="Albertus MT Lt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01952"/>
            <a:ext cx="1080120" cy="88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4638"/>
            <a:ext cx="1237109" cy="11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logos</a:t>
            </a:r>
            <a:br>
              <a:rPr lang="fr-FR" dirty="0" smtClean="0"/>
            </a:br>
            <a:r>
              <a:rPr lang="fr-FR" sz="2000" i="1" dirty="0" smtClean="0"/>
              <a:t>Les entreprises</a:t>
            </a:r>
            <a:endParaRPr lang="fr-FR" sz="2000" i="1" dirty="0"/>
          </a:p>
        </p:txBody>
      </p:sp>
      <p:pic>
        <p:nvPicPr>
          <p:cNvPr id="4" name="Image 3" descr="HArojDmanfE_SmarTrade-Logo-.png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83421" y="1497757"/>
            <a:ext cx="1063749" cy="95097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1080120" cy="88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537692" y="246207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dirty="0" smtClean="0"/>
              <a:t>L’outil</a:t>
            </a:r>
            <a:endParaRPr lang="fr-FR" sz="2000" i="1" dirty="0"/>
          </a:p>
        </p:txBody>
      </p:sp>
      <p:pic>
        <p:nvPicPr>
          <p:cNvPr id="5126" name="Picture 6" descr="https://www.freelogoservices.com/api/main/ph/zjHl2lgef9cYrQL0JFa7kzbw2vuErBBGkRrP1jd9OXdE9g5shnN1i...Bv9ettdV9dsBUGw0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89" y="3465890"/>
            <a:ext cx="3235666" cy="25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01" y="3465889"/>
            <a:ext cx="3233164" cy="250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890"/>
            <a:ext cx="3233164" cy="250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708920"/>
            <a:ext cx="1237109" cy="11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7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700963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SmartFolio est un gestionnaire intelligent pour les portefeuilles de différents clients.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L’objectif principal est d’offrir des vues globales et détaillé, personnalisable dans le cadre de la finance.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Il devras aussi assurer une réactivité face à des titres volatiles tels que les crypto-monnaies.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L’outil devras donc être un gage d’efficacité pour GTS envers ses clients.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8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technologies prévus pour le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715200" cy="47011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L’application seras développés avec les standards suivant :</a:t>
            </a:r>
          </a:p>
          <a:p>
            <a:pPr lvl="1"/>
            <a:r>
              <a:rPr lang="fr-FR" sz="1700" i="1" dirty="0"/>
              <a:t>PHP 7</a:t>
            </a:r>
          </a:p>
          <a:p>
            <a:pPr lvl="1"/>
            <a:r>
              <a:rPr lang="fr-FR" sz="1700" i="1" dirty="0"/>
              <a:t>HTML 5</a:t>
            </a:r>
          </a:p>
          <a:p>
            <a:pPr lvl="1"/>
            <a:r>
              <a:rPr lang="fr-FR" sz="1700" i="1" dirty="0"/>
              <a:t>CSS 3 (SCSS)</a:t>
            </a:r>
          </a:p>
          <a:p>
            <a:pPr lvl="1"/>
            <a:r>
              <a:rPr lang="fr-FR" sz="1700" i="1" dirty="0"/>
              <a:t>JavaScript</a:t>
            </a:r>
          </a:p>
          <a:p>
            <a:pPr lvl="1"/>
            <a:r>
              <a:rPr lang="fr-FR" sz="1700" i="1" dirty="0" smtClean="0"/>
              <a:t>AJAX</a:t>
            </a:r>
          </a:p>
          <a:p>
            <a:pPr marL="365760" lvl="1" indent="0">
              <a:buNone/>
            </a:pPr>
            <a:endParaRPr lang="fr-FR" sz="17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/>
              <a:t>Les tests et présentations seront faites sur un environnement APACHE &gt; XAMPP</a:t>
            </a:r>
          </a:p>
        </p:txBody>
      </p:sp>
    </p:spTree>
    <p:extLst>
      <p:ext uri="{BB962C8B-B14F-4D97-AF65-F5344CB8AC3E}">
        <p14:creationId xmlns:p14="http://schemas.microsoft.com/office/powerpoint/2010/main" val="657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139136" cy="4606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La base de données à l’heure actuel </a:t>
            </a:r>
            <a:r>
              <a:rPr lang="fr-FR" dirty="0" smtClean="0">
                <a:solidFill>
                  <a:srgbClr val="FF0000"/>
                </a:solidFill>
              </a:rPr>
              <a:t>(</a:t>
            </a:r>
            <a:r>
              <a:rPr lang="fr-FR" dirty="0">
                <a:solidFill>
                  <a:srgbClr val="FF0000"/>
                </a:solidFill>
              </a:rPr>
              <a:t>en </a:t>
            </a:r>
            <a:r>
              <a:rPr lang="fr-FR" dirty="0" smtClean="0">
                <a:solidFill>
                  <a:srgbClr val="FF0000"/>
                </a:solidFill>
              </a:rPr>
              <a:t>développement)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1" name="Picture 3" descr="C:\Users\CONTE\Desktop\SmartFolio(Databas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12" y="2283232"/>
            <a:ext cx="5544616" cy="417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L’arborescence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" y="1196752"/>
            <a:ext cx="8758666" cy="492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64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L’arborescence sans style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5894636" cy="26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25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99992" y="136798"/>
            <a:ext cx="3905250" cy="490066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Wireframes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98"/>
            <a:ext cx="3905250" cy="65913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84784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ZoneTexte 5"/>
          <p:cNvSpPr txBox="1"/>
          <p:nvPr/>
        </p:nvSpPr>
        <p:spPr>
          <a:xfrm>
            <a:off x="4794870" y="6562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 rot="10800000">
            <a:off x="4499992" y="74934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4538756" y="1051407"/>
            <a:ext cx="2363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 rot="5400000">
            <a:off x="4538756" y="3978447"/>
            <a:ext cx="236349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799682" y="95907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Liste des portefeuilles</a:t>
            </a:r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97077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ZoneTexte 16"/>
          <p:cNvSpPr txBox="1"/>
          <p:nvPr/>
        </p:nvSpPr>
        <p:spPr>
          <a:xfrm>
            <a:off x="4749264" y="38861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Portefeuille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8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Wireframes</a:t>
            </a:r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Flèche droite 6"/>
          <p:cNvSpPr/>
          <p:nvPr/>
        </p:nvSpPr>
        <p:spPr>
          <a:xfrm rot="10800000">
            <a:off x="4499992" y="193793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794870" y="43651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Rapport</a:t>
            </a:r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 rot="10800000">
            <a:off x="4499992" y="4458211"/>
            <a:ext cx="288032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2781"/>
            <a:ext cx="3905250" cy="220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2" name="ZoneTexte 11"/>
          <p:cNvSpPr txBox="1"/>
          <p:nvPr/>
        </p:nvSpPr>
        <p:spPr>
          <a:xfrm>
            <a:off x="4794870" y="18455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Investissement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0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191</TotalTime>
  <Words>133</Words>
  <Application>Microsoft Office PowerPoint</Application>
  <PresentationFormat>Affichage à l'écran (4:3)</PresentationFormat>
  <Paragraphs>36</Paragraphs>
  <Slides>9</Slides>
  <Notes>0</Notes>
  <HiddenSlides>4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Oriel</vt:lpstr>
      <vt:lpstr>Présentation PowerPoint</vt:lpstr>
      <vt:lpstr>Les logos Les entreprises</vt:lpstr>
      <vt:lpstr>Présentation de l’application</vt:lpstr>
      <vt:lpstr>Les technologies prévus pour le développement</vt:lpstr>
      <vt:lpstr>Base de données</vt:lpstr>
      <vt:lpstr>L’arborescence</vt:lpstr>
      <vt:lpstr>L’arborescence sans style</vt:lpstr>
      <vt:lpstr>Wireframes</vt:lpstr>
      <vt:lpstr>Wireframes</vt:lpstr>
    </vt:vector>
  </TitlesOfParts>
  <Company>Allianz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CONTE-LAY Corentin</dc:creator>
  <cp:lastModifiedBy>CONTE-LAY Corentin</cp:lastModifiedBy>
  <cp:revision>15</cp:revision>
  <dcterms:created xsi:type="dcterms:W3CDTF">2018-03-12T07:52:17Z</dcterms:created>
  <dcterms:modified xsi:type="dcterms:W3CDTF">2018-03-13T13:01:18Z</dcterms:modified>
</cp:coreProperties>
</file>