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png" ContentType="image/png"/>
  <Override PartName="/ppt/media/image4.png" ContentType="image/png"/>
  <Override PartName="/ppt/media/image3.jpeg" ContentType="image/jpeg"/>
  <Override PartName="/ppt/media/image1.jpeg" ContentType="image/jpeg"/>
  <Override PartName="/ppt/media/image2.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fr-FR" sz="1800" spc="-1" strike="noStrike">
                <a:solidFill>
                  <a:srgbClr val="000000"/>
                </a:solidFill>
                <a:latin typeface="Calibri"/>
              </a:rPr>
              <a:t>Click to move the slide</a:t>
            </a:r>
            <a:endParaRPr b="0" lang="fr-FR" sz="1800" spc="-1" strike="noStrike">
              <a:solidFill>
                <a:srgbClr val="000000"/>
              </a:solidFill>
              <a:latin typeface="Calibri"/>
            </a:endParaRPr>
          </a:p>
        </p:txBody>
      </p:sp>
      <p:sp>
        <p:nvSpPr>
          <p:cNvPr id="200" name="PlaceHolder 2"/>
          <p:cNvSpPr>
            <a:spLocks noGrp="1"/>
          </p:cNvSpPr>
          <p:nvPr>
            <p:ph type="body"/>
          </p:nvPr>
        </p:nvSpPr>
        <p:spPr>
          <a:xfrm>
            <a:off x="777240" y="4777560"/>
            <a:ext cx="6217560" cy="4525920"/>
          </a:xfrm>
          <a:prstGeom prst="rect">
            <a:avLst/>
          </a:prstGeom>
        </p:spPr>
        <p:txBody>
          <a:bodyPr lIns="0" rIns="0" tIns="0" bIns="0">
            <a:noAutofit/>
          </a:bodyPr>
          <a:p>
            <a:r>
              <a:rPr b="0" lang="fr-FR" sz="2000" spc="-1" strike="noStrike">
                <a:latin typeface="Arial"/>
              </a:rPr>
              <a:t>Click to edit the notes format</a:t>
            </a:r>
            <a:endParaRPr b="0" lang="fr-FR" sz="2000" spc="-1" strike="noStrike">
              <a:latin typeface="Arial"/>
            </a:endParaRPr>
          </a:p>
        </p:txBody>
      </p:sp>
      <p:sp>
        <p:nvSpPr>
          <p:cNvPr id="201" name="PlaceHolder 3"/>
          <p:cNvSpPr>
            <a:spLocks noGrp="1"/>
          </p:cNvSpPr>
          <p:nvPr>
            <p:ph type="hdr"/>
          </p:nvPr>
        </p:nvSpPr>
        <p:spPr>
          <a:xfrm>
            <a:off x="0" y="0"/>
            <a:ext cx="3372840" cy="502560"/>
          </a:xfrm>
          <a:prstGeom prst="rect">
            <a:avLst/>
          </a:prstGeom>
        </p:spPr>
        <p:txBody>
          <a:bodyPr lIns="0" rIns="0" tIns="0" bIns="0">
            <a:noAutofit/>
          </a:bodyPr>
          <a:p>
            <a:r>
              <a:rPr b="0" lang="fr-FR" sz="1400" spc="-1" strike="noStrike">
                <a:latin typeface="Times New Roman"/>
              </a:rPr>
              <a:t>&lt;header&gt;</a:t>
            </a:r>
            <a:endParaRPr b="0" lang="fr-FR" sz="1400" spc="-1" strike="noStrike">
              <a:latin typeface="Times New Roman"/>
            </a:endParaRPr>
          </a:p>
        </p:txBody>
      </p:sp>
      <p:sp>
        <p:nvSpPr>
          <p:cNvPr id="202" name="PlaceHolder 4"/>
          <p:cNvSpPr>
            <a:spLocks noGrp="1"/>
          </p:cNvSpPr>
          <p:nvPr>
            <p:ph type="dt"/>
          </p:nvPr>
        </p:nvSpPr>
        <p:spPr>
          <a:xfrm>
            <a:off x="4399200" y="0"/>
            <a:ext cx="3372840" cy="502560"/>
          </a:xfrm>
          <a:prstGeom prst="rect">
            <a:avLst/>
          </a:prstGeom>
        </p:spPr>
        <p:txBody>
          <a:bodyPr lIns="0" rIns="0" tIns="0" bIns="0">
            <a:noAutofit/>
          </a:bodyPr>
          <a:p>
            <a:pPr algn="r"/>
            <a:r>
              <a:rPr b="0" lang="fr-FR" sz="1400" spc="-1" strike="noStrike">
                <a:latin typeface="Times New Roman"/>
              </a:rPr>
              <a:t>&lt;date/time&gt;</a:t>
            </a:r>
            <a:endParaRPr b="0" lang="fr-FR" sz="1400" spc="-1" strike="noStrike">
              <a:latin typeface="Times New Roman"/>
            </a:endParaRPr>
          </a:p>
        </p:txBody>
      </p:sp>
      <p:sp>
        <p:nvSpPr>
          <p:cNvPr id="203" name="PlaceHolder 5"/>
          <p:cNvSpPr>
            <a:spLocks noGrp="1"/>
          </p:cNvSpPr>
          <p:nvPr>
            <p:ph type="ftr"/>
          </p:nvPr>
        </p:nvSpPr>
        <p:spPr>
          <a:xfrm>
            <a:off x="0" y="9555480"/>
            <a:ext cx="3372840" cy="502560"/>
          </a:xfrm>
          <a:prstGeom prst="rect">
            <a:avLst/>
          </a:prstGeom>
        </p:spPr>
        <p:txBody>
          <a:bodyPr lIns="0" rIns="0" tIns="0" bIns="0" anchor="b">
            <a:noAutofit/>
          </a:bodyPr>
          <a:p>
            <a:r>
              <a:rPr b="0" lang="fr-FR" sz="1400" spc="-1" strike="noStrike">
                <a:latin typeface="Times New Roman"/>
              </a:rPr>
              <a:t>&lt;footer&gt;</a:t>
            </a:r>
            <a:endParaRPr b="0" lang="fr-FR" sz="1400" spc="-1" strike="noStrike">
              <a:latin typeface="Times New Roman"/>
            </a:endParaRPr>
          </a:p>
        </p:txBody>
      </p:sp>
      <p:sp>
        <p:nvSpPr>
          <p:cNvPr id="20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3DC6CDFB-6845-432A-82A0-5C4BE357E736}" type="slidenum">
              <a:rPr b="0" lang="fr-FR" sz="1400" spc="-1" strike="noStrike">
                <a:latin typeface="Times New Roman"/>
              </a:rPr>
              <a:t>&lt;number&gt;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1106640" y="812880"/>
            <a:ext cx="5344920" cy="4008240"/>
          </a:xfrm>
          <a:prstGeom prst="rect">
            <a:avLst/>
          </a:prstGeom>
        </p:spPr>
      </p:sp>
      <p:sp>
        <p:nvSpPr>
          <p:cNvPr id="283" name="PlaceHolder 2"/>
          <p:cNvSpPr>
            <a:spLocks noGrp="1"/>
          </p:cNvSpPr>
          <p:nvPr>
            <p:ph type="body"/>
          </p:nvPr>
        </p:nvSpPr>
        <p:spPr>
          <a:xfrm>
            <a:off x="756000" y="5078520"/>
            <a:ext cx="6047280" cy="4810680"/>
          </a:xfrm>
          <a:prstGeom prst="rect">
            <a:avLst/>
          </a:prstGeom>
        </p:spPr>
        <p:txBody>
          <a:bodyPr lIns="0" rIns="0" tIns="0" bIns="0">
            <a:noAutofit/>
          </a:bodyPr>
          <a:p>
            <a:endParaRPr b="0" lang="fr-FR" sz="2000" spc="-1" strike="noStrike">
              <a:latin typeface="Arial"/>
            </a:endParaRPr>
          </a:p>
        </p:txBody>
      </p:sp>
      <p:sp>
        <p:nvSpPr>
          <p:cNvPr id="284" name="TextShape 3"/>
          <p:cNvSpPr txBox="1"/>
          <p:nvPr/>
        </p:nvSpPr>
        <p:spPr>
          <a:xfrm>
            <a:off x="4278960" y="10157400"/>
            <a:ext cx="3280320" cy="533880"/>
          </a:xfrm>
          <a:prstGeom prst="rect">
            <a:avLst/>
          </a:prstGeom>
          <a:noFill/>
          <a:ln>
            <a:noFill/>
          </a:ln>
        </p:spPr>
        <p:txBody>
          <a:bodyPr lIns="0" rIns="0" tIns="0" bIns="0" anchor="b">
            <a:noAutofit/>
          </a:bodyPr>
          <a:p>
            <a:pPr algn="r">
              <a:lnSpc>
                <a:spcPct val="100000"/>
              </a:lnSpc>
            </a:pPr>
            <a:fld id="{553F0520-DE49-4591-879A-AB378E1ED7C1}" type="slidenum">
              <a:rPr b="0" lang="fr-FR" sz="1400" spc="-1" strike="noStrike">
                <a:solidFill>
                  <a:srgbClr val="000000"/>
                </a:solidFill>
                <a:latin typeface="Times New Roman"/>
                <a:ea typeface="DejaVu Sans"/>
              </a:rPr>
              <a:t>&lt;number&gt;</a:t>
            </a:fld>
            <a:endParaRPr b="0" lang="fr-FR"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noAutofit/>
          </a:bodyPr>
          <a:p>
            <a:pPr algn="r">
              <a:lnSpc>
                <a:spcPct val="100000"/>
              </a:lnSpc>
            </a:pPr>
            <a:fld id="{8E553C43-D137-4AC6-BCC4-15308F2E6CE0}" type="slidenum">
              <a:rPr b="0" lang="fr-FR" sz="1800" spc="-1" strike="noStrike">
                <a:solidFill>
                  <a:srgbClr val="000000"/>
                </a:solidFill>
                <a:latin typeface="+mn-lt"/>
                <a:ea typeface="+mn-ea"/>
              </a:rPr>
              <a:t>&lt;number&gt;</a:t>
            </a:fld>
            <a:endParaRPr b="0" lang="fr-FR" sz="1800" spc="-1" strike="noStrike">
              <a:latin typeface="Arial"/>
            </a:endParaRPr>
          </a:p>
        </p:txBody>
      </p:sp>
      <p:sp>
        <p:nvSpPr>
          <p:cNvPr id="262" name="PlaceHolder 2"/>
          <p:cNvSpPr>
            <a:spLocks noGrp="1"/>
          </p:cNvSpPr>
          <p:nvPr>
            <p:ph type="sldImg"/>
          </p:nvPr>
        </p:nvSpPr>
        <p:spPr>
          <a:xfrm>
            <a:off x="1106640" y="812880"/>
            <a:ext cx="5344920" cy="4008240"/>
          </a:xfrm>
          <a:prstGeom prst="rect">
            <a:avLst/>
          </a:prstGeom>
        </p:spPr>
      </p:sp>
      <p:sp>
        <p:nvSpPr>
          <p:cNvPr id="263" name="PlaceHolder 3"/>
          <p:cNvSpPr>
            <a:spLocks noGrp="1"/>
          </p:cNvSpPr>
          <p:nvPr>
            <p:ph type="body"/>
          </p:nvPr>
        </p:nvSpPr>
        <p:spPr>
          <a:xfrm>
            <a:off x="756000" y="5078520"/>
            <a:ext cx="6047280" cy="4810680"/>
          </a:xfrm>
          <a:prstGeom prst="rect">
            <a:avLst/>
          </a:prstGeom>
        </p:spPr>
        <p:txBody>
          <a:bodyPr lIns="0" rIns="0" tIns="0" bIns="0">
            <a:noAutofit/>
          </a:bodyPr>
          <a:p>
            <a:endParaRPr b="0" lang="fr-FR"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noAutofit/>
          </a:bodyPr>
          <a:p>
            <a:pPr algn="r">
              <a:lnSpc>
                <a:spcPct val="100000"/>
              </a:lnSpc>
            </a:pPr>
            <a:fld id="{9F5751F1-ECF7-4ADB-88F4-3A9C49A0A779}" type="slidenum">
              <a:rPr b="0" lang="fr-FR" sz="1800" spc="-1" strike="noStrike">
                <a:solidFill>
                  <a:srgbClr val="000000"/>
                </a:solidFill>
                <a:latin typeface="+mn-lt"/>
                <a:ea typeface="+mn-ea"/>
              </a:rPr>
              <a:t>&lt;number&gt;</a:t>
            </a:fld>
            <a:endParaRPr b="0" lang="fr-FR" sz="1800" spc="-1" strike="noStrike">
              <a:latin typeface="Arial"/>
            </a:endParaRPr>
          </a:p>
        </p:txBody>
      </p:sp>
      <p:sp>
        <p:nvSpPr>
          <p:cNvPr id="265" name="PlaceHolder 2"/>
          <p:cNvSpPr>
            <a:spLocks noGrp="1"/>
          </p:cNvSpPr>
          <p:nvPr>
            <p:ph type="sldImg"/>
          </p:nvPr>
        </p:nvSpPr>
        <p:spPr>
          <a:xfrm>
            <a:off x="1106640" y="812880"/>
            <a:ext cx="5344920" cy="4008240"/>
          </a:xfrm>
          <a:prstGeom prst="rect">
            <a:avLst/>
          </a:prstGeom>
        </p:spPr>
      </p:sp>
      <p:sp>
        <p:nvSpPr>
          <p:cNvPr id="266" name="PlaceHolder 3"/>
          <p:cNvSpPr>
            <a:spLocks noGrp="1"/>
          </p:cNvSpPr>
          <p:nvPr>
            <p:ph type="body"/>
          </p:nvPr>
        </p:nvSpPr>
        <p:spPr>
          <a:xfrm>
            <a:off x="756000" y="5078520"/>
            <a:ext cx="6047280" cy="4810680"/>
          </a:xfrm>
          <a:prstGeom prst="rect">
            <a:avLst/>
          </a:prstGeom>
        </p:spPr>
        <p:txBody>
          <a:bodyPr lIns="0" rIns="0" tIns="0" bIns="0">
            <a:noAutofit/>
          </a:bodyPr>
          <a:p>
            <a:endParaRPr b="0" lang="fr-FR"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noAutofit/>
          </a:bodyPr>
          <a:p>
            <a:pPr algn="r">
              <a:lnSpc>
                <a:spcPct val="100000"/>
              </a:lnSpc>
            </a:pPr>
            <a:fld id="{9CD11E3C-9B3B-4353-A8BD-D155A093F89A}" type="slidenum">
              <a:rPr b="0" lang="fr-FR" sz="1800" spc="-1" strike="noStrike">
                <a:solidFill>
                  <a:srgbClr val="000000"/>
                </a:solidFill>
                <a:latin typeface="+mn-lt"/>
                <a:ea typeface="+mn-ea"/>
              </a:rPr>
              <a:t>&lt;number&gt;</a:t>
            </a:fld>
            <a:endParaRPr b="0" lang="fr-FR" sz="1800" spc="-1" strike="noStrike">
              <a:latin typeface="Arial"/>
            </a:endParaRPr>
          </a:p>
        </p:txBody>
      </p:sp>
      <p:sp>
        <p:nvSpPr>
          <p:cNvPr id="268" name="PlaceHolder 2"/>
          <p:cNvSpPr>
            <a:spLocks noGrp="1"/>
          </p:cNvSpPr>
          <p:nvPr>
            <p:ph type="sldImg"/>
          </p:nvPr>
        </p:nvSpPr>
        <p:spPr>
          <a:xfrm>
            <a:off x="1106640" y="812880"/>
            <a:ext cx="5344920" cy="4008240"/>
          </a:xfrm>
          <a:prstGeom prst="rect">
            <a:avLst/>
          </a:prstGeom>
        </p:spPr>
      </p:sp>
      <p:sp>
        <p:nvSpPr>
          <p:cNvPr id="269" name="PlaceHolder 3"/>
          <p:cNvSpPr>
            <a:spLocks noGrp="1"/>
          </p:cNvSpPr>
          <p:nvPr>
            <p:ph type="body"/>
          </p:nvPr>
        </p:nvSpPr>
        <p:spPr>
          <a:xfrm>
            <a:off x="756000" y="5078520"/>
            <a:ext cx="6047280" cy="4810680"/>
          </a:xfrm>
          <a:prstGeom prst="rect">
            <a:avLst/>
          </a:prstGeom>
        </p:spPr>
        <p:txBody>
          <a:bodyPr lIns="0" rIns="0" tIns="0" bIns="0">
            <a:noAutofit/>
          </a:bodyPr>
          <a:p>
            <a:endParaRPr b="0" lang="fr-FR"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noAutofit/>
          </a:bodyPr>
          <a:p>
            <a:pPr algn="r">
              <a:lnSpc>
                <a:spcPct val="100000"/>
              </a:lnSpc>
            </a:pPr>
            <a:fld id="{CBD28B10-F343-44D8-8299-B8E19EE155D6}" type="slidenum">
              <a:rPr b="0" lang="fr-FR" sz="1800" spc="-1" strike="noStrike">
                <a:solidFill>
                  <a:srgbClr val="000000"/>
                </a:solidFill>
                <a:latin typeface="+mn-lt"/>
                <a:ea typeface="+mn-ea"/>
              </a:rPr>
              <a:t>&lt;number&gt;</a:t>
            </a:fld>
            <a:endParaRPr b="0" lang="fr-FR" sz="1800" spc="-1" strike="noStrike">
              <a:latin typeface="Arial"/>
            </a:endParaRPr>
          </a:p>
        </p:txBody>
      </p:sp>
      <p:sp>
        <p:nvSpPr>
          <p:cNvPr id="271" name="PlaceHolder 2"/>
          <p:cNvSpPr>
            <a:spLocks noGrp="1"/>
          </p:cNvSpPr>
          <p:nvPr>
            <p:ph type="sldImg"/>
          </p:nvPr>
        </p:nvSpPr>
        <p:spPr>
          <a:xfrm>
            <a:off x="1106640" y="812880"/>
            <a:ext cx="5344920" cy="4008240"/>
          </a:xfrm>
          <a:prstGeom prst="rect">
            <a:avLst/>
          </a:prstGeom>
        </p:spPr>
      </p:sp>
      <p:sp>
        <p:nvSpPr>
          <p:cNvPr id="272" name="PlaceHolder 3"/>
          <p:cNvSpPr>
            <a:spLocks noGrp="1"/>
          </p:cNvSpPr>
          <p:nvPr>
            <p:ph type="body"/>
          </p:nvPr>
        </p:nvSpPr>
        <p:spPr>
          <a:xfrm>
            <a:off x="756000" y="5078520"/>
            <a:ext cx="6047280" cy="4810680"/>
          </a:xfrm>
          <a:prstGeom prst="rect">
            <a:avLst/>
          </a:prstGeom>
        </p:spPr>
        <p:txBody>
          <a:bodyPr lIns="0" rIns="0" tIns="0" bIns="0">
            <a:noAutofit/>
          </a:bodyPr>
          <a:p>
            <a:endParaRPr b="0" lang="fr-FR"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noAutofit/>
          </a:bodyPr>
          <a:p>
            <a:pPr algn="r">
              <a:lnSpc>
                <a:spcPct val="100000"/>
              </a:lnSpc>
            </a:pPr>
            <a:fld id="{AF4BB43F-999C-41C6-AC50-E13141F6FFD8}" type="slidenum">
              <a:rPr b="0" lang="fr-FR" sz="1800" spc="-1" strike="noStrike">
                <a:solidFill>
                  <a:srgbClr val="000000"/>
                </a:solidFill>
                <a:latin typeface="+mn-lt"/>
                <a:ea typeface="+mn-ea"/>
              </a:rPr>
              <a:t>&lt;number&gt;</a:t>
            </a:fld>
            <a:endParaRPr b="0" lang="fr-FR" sz="1800" spc="-1" strike="noStrike">
              <a:latin typeface="Arial"/>
            </a:endParaRPr>
          </a:p>
        </p:txBody>
      </p:sp>
      <p:sp>
        <p:nvSpPr>
          <p:cNvPr id="274" name="PlaceHolder 2"/>
          <p:cNvSpPr>
            <a:spLocks noGrp="1"/>
          </p:cNvSpPr>
          <p:nvPr>
            <p:ph type="sldImg"/>
          </p:nvPr>
        </p:nvSpPr>
        <p:spPr>
          <a:xfrm>
            <a:off x="1106640" y="812880"/>
            <a:ext cx="5344920" cy="4008240"/>
          </a:xfrm>
          <a:prstGeom prst="rect">
            <a:avLst/>
          </a:prstGeom>
        </p:spPr>
      </p:sp>
      <p:sp>
        <p:nvSpPr>
          <p:cNvPr id="275" name="PlaceHolder 3"/>
          <p:cNvSpPr>
            <a:spLocks noGrp="1"/>
          </p:cNvSpPr>
          <p:nvPr>
            <p:ph type="body"/>
          </p:nvPr>
        </p:nvSpPr>
        <p:spPr>
          <a:xfrm>
            <a:off x="756000" y="5078520"/>
            <a:ext cx="6047280" cy="4810680"/>
          </a:xfrm>
          <a:prstGeom prst="rect">
            <a:avLst/>
          </a:prstGeom>
        </p:spPr>
        <p:txBody>
          <a:bodyPr lIns="0" rIns="0" tIns="0" bIns="0">
            <a:noAutofit/>
          </a:bodyPr>
          <a:p>
            <a:endParaRPr b="0" lang="fr-FR"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noAutofit/>
          </a:bodyPr>
          <a:p>
            <a:pPr algn="r">
              <a:lnSpc>
                <a:spcPct val="100000"/>
              </a:lnSpc>
            </a:pPr>
            <a:fld id="{E62B32AF-ECD4-43B9-8FD6-13DCD867048B}" type="slidenum">
              <a:rPr b="0" lang="fr-FR" sz="1800" spc="-1" strike="noStrike">
                <a:solidFill>
                  <a:srgbClr val="000000"/>
                </a:solidFill>
                <a:latin typeface="+mn-lt"/>
                <a:ea typeface="+mn-ea"/>
              </a:rPr>
              <a:t>&lt;number&gt;</a:t>
            </a:fld>
            <a:endParaRPr b="0" lang="fr-FR" sz="1800" spc="-1" strike="noStrike">
              <a:latin typeface="Arial"/>
            </a:endParaRPr>
          </a:p>
        </p:txBody>
      </p:sp>
      <p:sp>
        <p:nvSpPr>
          <p:cNvPr id="277" name="PlaceHolder 2"/>
          <p:cNvSpPr>
            <a:spLocks noGrp="1"/>
          </p:cNvSpPr>
          <p:nvPr>
            <p:ph type="sldImg"/>
          </p:nvPr>
        </p:nvSpPr>
        <p:spPr>
          <a:xfrm>
            <a:off x="1106640" y="812880"/>
            <a:ext cx="5344920" cy="4008240"/>
          </a:xfrm>
          <a:prstGeom prst="rect">
            <a:avLst/>
          </a:prstGeom>
        </p:spPr>
      </p:sp>
      <p:sp>
        <p:nvSpPr>
          <p:cNvPr id="278" name="PlaceHolder 3"/>
          <p:cNvSpPr>
            <a:spLocks noGrp="1"/>
          </p:cNvSpPr>
          <p:nvPr>
            <p:ph type="body"/>
          </p:nvPr>
        </p:nvSpPr>
        <p:spPr>
          <a:xfrm>
            <a:off x="756000" y="5078520"/>
            <a:ext cx="6047280" cy="4810680"/>
          </a:xfrm>
          <a:prstGeom prst="rect">
            <a:avLst/>
          </a:prstGeom>
        </p:spPr>
        <p:txBody>
          <a:bodyPr lIns="0" rIns="0" tIns="0" bIns="0">
            <a:noAutofit/>
          </a:bodyPr>
          <a:p>
            <a:endParaRPr b="0" lang="fr-FR"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1106640" y="812880"/>
            <a:ext cx="5344920" cy="4008240"/>
          </a:xfrm>
          <a:prstGeom prst="rect">
            <a:avLst/>
          </a:prstGeom>
        </p:spPr>
      </p:sp>
      <p:sp>
        <p:nvSpPr>
          <p:cNvPr id="280" name="PlaceHolder 2"/>
          <p:cNvSpPr>
            <a:spLocks noGrp="1"/>
          </p:cNvSpPr>
          <p:nvPr>
            <p:ph type="body"/>
          </p:nvPr>
        </p:nvSpPr>
        <p:spPr>
          <a:xfrm>
            <a:off x="756000" y="5078520"/>
            <a:ext cx="6047280" cy="4810680"/>
          </a:xfrm>
          <a:prstGeom prst="rect">
            <a:avLst/>
          </a:prstGeom>
        </p:spPr>
        <p:txBody>
          <a:bodyPr lIns="0" rIns="0" tIns="0" bIns="0">
            <a:noAutofit/>
          </a:bodyPr>
          <a:p>
            <a:endParaRPr b="0" lang="fr-FR" sz="2000" spc="-1" strike="noStrike">
              <a:latin typeface="Arial"/>
            </a:endParaRPr>
          </a:p>
        </p:txBody>
      </p:sp>
      <p:sp>
        <p:nvSpPr>
          <p:cNvPr id="281" name="TextShape 3"/>
          <p:cNvSpPr txBox="1"/>
          <p:nvPr/>
        </p:nvSpPr>
        <p:spPr>
          <a:xfrm>
            <a:off x="4278960" y="10157400"/>
            <a:ext cx="3280320" cy="533880"/>
          </a:xfrm>
          <a:prstGeom prst="rect">
            <a:avLst/>
          </a:prstGeom>
          <a:noFill/>
          <a:ln>
            <a:noFill/>
          </a:ln>
        </p:spPr>
        <p:txBody>
          <a:bodyPr lIns="0" rIns="0" tIns="0" bIns="0" anchor="b">
            <a:noAutofit/>
          </a:bodyPr>
          <a:p>
            <a:pPr algn="r">
              <a:lnSpc>
                <a:spcPct val="100000"/>
              </a:lnSpc>
            </a:pPr>
            <a:fld id="{1F2B7325-8EFD-4450-B113-D570EDA68068}" type="slidenum">
              <a:rPr b="0" lang="fr-FR" sz="1400" spc="-1" strike="noStrike">
                <a:solidFill>
                  <a:srgbClr val="000000"/>
                </a:solidFill>
                <a:latin typeface="Times New Roman"/>
                <a:ea typeface="DejaVu Sans"/>
              </a:rPr>
              <a:t>&lt;number&gt;</a:t>
            </a:fld>
            <a:endParaRPr b="0" lang="fr-FR"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27" name="PlaceHolder 2"/>
          <p:cNvSpPr>
            <a:spLocks noGrp="1"/>
          </p:cNvSpPr>
          <p:nvPr>
            <p:ph type="body"/>
          </p:nvPr>
        </p:nvSpPr>
        <p:spPr>
          <a:xfrm>
            <a:off x="504000" y="176904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28" name="PlaceHolder 3"/>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30"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31"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32"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33" name="PlaceHolder 5"/>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35" name="PlaceHolder 2"/>
          <p:cNvSpPr>
            <a:spLocks noGrp="1"/>
          </p:cNvSpPr>
          <p:nvPr>
            <p:ph type="body"/>
          </p:nvPr>
        </p:nvSpPr>
        <p:spPr>
          <a:xfrm>
            <a:off x="5040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36" name="PlaceHolder 3"/>
          <p:cNvSpPr>
            <a:spLocks noGrp="1"/>
          </p:cNvSpPr>
          <p:nvPr>
            <p:ph type="body"/>
          </p:nvPr>
        </p:nvSpPr>
        <p:spPr>
          <a:xfrm>
            <a:off x="35712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37" name="PlaceHolder 4"/>
          <p:cNvSpPr>
            <a:spLocks noGrp="1"/>
          </p:cNvSpPr>
          <p:nvPr>
            <p:ph type="body"/>
          </p:nvPr>
        </p:nvSpPr>
        <p:spPr>
          <a:xfrm>
            <a:off x="663804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38" name="PlaceHolder 5"/>
          <p:cNvSpPr>
            <a:spLocks noGrp="1"/>
          </p:cNvSpPr>
          <p:nvPr>
            <p:ph type="body"/>
          </p:nvPr>
        </p:nvSpPr>
        <p:spPr>
          <a:xfrm>
            <a:off x="5040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39" name="PlaceHolder 6"/>
          <p:cNvSpPr>
            <a:spLocks noGrp="1"/>
          </p:cNvSpPr>
          <p:nvPr>
            <p:ph type="body"/>
          </p:nvPr>
        </p:nvSpPr>
        <p:spPr>
          <a:xfrm>
            <a:off x="35712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40" name="PlaceHolder 7"/>
          <p:cNvSpPr>
            <a:spLocks noGrp="1"/>
          </p:cNvSpPr>
          <p:nvPr>
            <p:ph type="body"/>
          </p:nvPr>
        </p:nvSpPr>
        <p:spPr>
          <a:xfrm>
            <a:off x="663804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47" name="PlaceHolder 2"/>
          <p:cNvSpPr>
            <a:spLocks noGrp="1"/>
          </p:cNvSpPr>
          <p:nvPr>
            <p:ph type="subTitle"/>
          </p:nvPr>
        </p:nvSpPr>
        <p:spPr>
          <a:xfrm>
            <a:off x="504000" y="1769040"/>
            <a:ext cx="9071280" cy="43840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49" name="PlaceHolder 2"/>
          <p:cNvSpPr>
            <a:spLocks noGrp="1"/>
          </p:cNvSpPr>
          <p:nvPr>
            <p:ph type="body"/>
          </p:nvPr>
        </p:nvSpPr>
        <p:spPr>
          <a:xfrm>
            <a:off x="504000" y="1769040"/>
            <a:ext cx="907128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51"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52"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280" cy="5850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57"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58"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6" name="PlaceHolder 2"/>
          <p:cNvSpPr>
            <a:spLocks noGrp="1"/>
          </p:cNvSpPr>
          <p:nvPr>
            <p:ph type="subTitle"/>
          </p:nvPr>
        </p:nvSpPr>
        <p:spPr>
          <a:xfrm>
            <a:off x="504000" y="1769040"/>
            <a:ext cx="9071280" cy="43840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60"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61"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62" name="PlaceHolder 4"/>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64"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65"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66" name="PlaceHolder 4"/>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68" name="PlaceHolder 2"/>
          <p:cNvSpPr>
            <a:spLocks noGrp="1"/>
          </p:cNvSpPr>
          <p:nvPr>
            <p:ph type="body"/>
          </p:nvPr>
        </p:nvSpPr>
        <p:spPr>
          <a:xfrm>
            <a:off x="504000" y="176904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69" name="PlaceHolder 3"/>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71"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72"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73"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74" name="PlaceHolder 5"/>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76" name="PlaceHolder 2"/>
          <p:cNvSpPr>
            <a:spLocks noGrp="1"/>
          </p:cNvSpPr>
          <p:nvPr>
            <p:ph type="body"/>
          </p:nvPr>
        </p:nvSpPr>
        <p:spPr>
          <a:xfrm>
            <a:off x="5040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77" name="PlaceHolder 3"/>
          <p:cNvSpPr>
            <a:spLocks noGrp="1"/>
          </p:cNvSpPr>
          <p:nvPr>
            <p:ph type="body"/>
          </p:nvPr>
        </p:nvSpPr>
        <p:spPr>
          <a:xfrm>
            <a:off x="35712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78" name="PlaceHolder 4"/>
          <p:cNvSpPr>
            <a:spLocks noGrp="1"/>
          </p:cNvSpPr>
          <p:nvPr>
            <p:ph type="body"/>
          </p:nvPr>
        </p:nvSpPr>
        <p:spPr>
          <a:xfrm>
            <a:off x="663804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79" name="PlaceHolder 5"/>
          <p:cNvSpPr>
            <a:spLocks noGrp="1"/>
          </p:cNvSpPr>
          <p:nvPr>
            <p:ph type="body"/>
          </p:nvPr>
        </p:nvSpPr>
        <p:spPr>
          <a:xfrm>
            <a:off x="5040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80" name="PlaceHolder 6"/>
          <p:cNvSpPr>
            <a:spLocks noGrp="1"/>
          </p:cNvSpPr>
          <p:nvPr>
            <p:ph type="body"/>
          </p:nvPr>
        </p:nvSpPr>
        <p:spPr>
          <a:xfrm>
            <a:off x="35712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81" name="PlaceHolder 7"/>
          <p:cNvSpPr>
            <a:spLocks noGrp="1"/>
          </p:cNvSpPr>
          <p:nvPr>
            <p:ph type="body"/>
          </p:nvPr>
        </p:nvSpPr>
        <p:spPr>
          <a:xfrm>
            <a:off x="663804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88" name="PlaceHolder 2"/>
          <p:cNvSpPr>
            <a:spLocks noGrp="1"/>
          </p:cNvSpPr>
          <p:nvPr>
            <p:ph type="subTitle"/>
          </p:nvPr>
        </p:nvSpPr>
        <p:spPr>
          <a:xfrm>
            <a:off x="504000" y="1769040"/>
            <a:ext cx="9071280" cy="43840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90" name="PlaceHolder 2"/>
          <p:cNvSpPr>
            <a:spLocks noGrp="1"/>
          </p:cNvSpPr>
          <p:nvPr>
            <p:ph type="body"/>
          </p:nvPr>
        </p:nvSpPr>
        <p:spPr>
          <a:xfrm>
            <a:off x="504000" y="1769040"/>
            <a:ext cx="907128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92"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93"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8" name="PlaceHolder 2"/>
          <p:cNvSpPr>
            <a:spLocks noGrp="1"/>
          </p:cNvSpPr>
          <p:nvPr>
            <p:ph type="body"/>
          </p:nvPr>
        </p:nvSpPr>
        <p:spPr>
          <a:xfrm>
            <a:off x="504000" y="1769040"/>
            <a:ext cx="907128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280" cy="5850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97"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98"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99"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01"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02"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03" name="PlaceHolder 4"/>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05"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06"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07" name="PlaceHolder 4"/>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09" name="PlaceHolder 2"/>
          <p:cNvSpPr>
            <a:spLocks noGrp="1"/>
          </p:cNvSpPr>
          <p:nvPr>
            <p:ph type="body"/>
          </p:nvPr>
        </p:nvSpPr>
        <p:spPr>
          <a:xfrm>
            <a:off x="504000" y="176904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10" name="PlaceHolder 3"/>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12"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13"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14"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15" name="PlaceHolder 5"/>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17" name="PlaceHolder 2"/>
          <p:cNvSpPr>
            <a:spLocks noGrp="1"/>
          </p:cNvSpPr>
          <p:nvPr>
            <p:ph type="body"/>
          </p:nvPr>
        </p:nvSpPr>
        <p:spPr>
          <a:xfrm>
            <a:off x="5040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18" name="PlaceHolder 3"/>
          <p:cNvSpPr>
            <a:spLocks noGrp="1"/>
          </p:cNvSpPr>
          <p:nvPr>
            <p:ph type="body"/>
          </p:nvPr>
        </p:nvSpPr>
        <p:spPr>
          <a:xfrm>
            <a:off x="35712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19" name="PlaceHolder 4"/>
          <p:cNvSpPr>
            <a:spLocks noGrp="1"/>
          </p:cNvSpPr>
          <p:nvPr>
            <p:ph type="body"/>
          </p:nvPr>
        </p:nvSpPr>
        <p:spPr>
          <a:xfrm>
            <a:off x="663804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20" name="PlaceHolder 5"/>
          <p:cNvSpPr>
            <a:spLocks noGrp="1"/>
          </p:cNvSpPr>
          <p:nvPr>
            <p:ph type="body"/>
          </p:nvPr>
        </p:nvSpPr>
        <p:spPr>
          <a:xfrm>
            <a:off x="5040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21" name="PlaceHolder 6"/>
          <p:cNvSpPr>
            <a:spLocks noGrp="1"/>
          </p:cNvSpPr>
          <p:nvPr>
            <p:ph type="body"/>
          </p:nvPr>
        </p:nvSpPr>
        <p:spPr>
          <a:xfrm>
            <a:off x="35712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22" name="PlaceHolder 7"/>
          <p:cNvSpPr>
            <a:spLocks noGrp="1"/>
          </p:cNvSpPr>
          <p:nvPr>
            <p:ph type="body"/>
          </p:nvPr>
        </p:nvSpPr>
        <p:spPr>
          <a:xfrm>
            <a:off x="663804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26" name="PlaceHolder 2"/>
          <p:cNvSpPr>
            <a:spLocks noGrp="1"/>
          </p:cNvSpPr>
          <p:nvPr>
            <p:ph type="subTitle"/>
          </p:nvPr>
        </p:nvSpPr>
        <p:spPr>
          <a:xfrm>
            <a:off x="504000" y="1769040"/>
            <a:ext cx="9071280" cy="43840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28" name="PlaceHolder 2"/>
          <p:cNvSpPr>
            <a:spLocks noGrp="1"/>
          </p:cNvSpPr>
          <p:nvPr>
            <p:ph type="body"/>
          </p:nvPr>
        </p:nvSpPr>
        <p:spPr>
          <a:xfrm>
            <a:off x="504000" y="1769040"/>
            <a:ext cx="907128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0"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1"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30"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31"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504000" y="301320"/>
            <a:ext cx="9071280" cy="5850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35"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36"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37"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39"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40"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41" name="PlaceHolder 4"/>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43"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44"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45" name="PlaceHolder 4"/>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47" name="PlaceHolder 2"/>
          <p:cNvSpPr>
            <a:spLocks noGrp="1"/>
          </p:cNvSpPr>
          <p:nvPr>
            <p:ph type="body"/>
          </p:nvPr>
        </p:nvSpPr>
        <p:spPr>
          <a:xfrm>
            <a:off x="504000" y="176904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48" name="PlaceHolder 3"/>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50"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51"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52"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53" name="PlaceHolder 5"/>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55" name="PlaceHolder 2"/>
          <p:cNvSpPr>
            <a:spLocks noGrp="1"/>
          </p:cNvSpPr>
          <p:nvPr>
            <p:ph type="body"/>
          </p:nvPr>
        </p:nvSpPr>
        <p:spPr>
          <a:xfrm>
            <a:off x="5040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56" name="PlaceHolder 3"/>
          <p:cNvSpPr>
            <a:spLocks noGrp="1"/>
          </p:cNvSpPr>
          <p:nvPr>
            <p:ph type="body"/>
          </p:nvPr>
        </p:nvSpPr>
        <p:spPr>
          <a:xfrm>
            <a:off x="35712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57" name="PlaceHolder 4"/>
          <p:cNvSpPr>
            <a:spLocks noGrp="1"/>
          </p:cNvSpPr>
          <p:nvPr>
            <p:ph type="body"/>
          </p:nvPr>
        </p:nvSpPr>
        <p:spPr>
          <a:xfrm>
            <a:off x="663804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58" name="PlaceHolder 5"/>
          <p:cNvSpPr>
            <a:spLocks noGrp="1"/>
          </p:cNvSpPr>
          <p:nvPr>
            <p:ph type="body"/>
          </p:nvPr>
        </p:nvSpPr>
        <p:spPr>
          <a:xfrm>
            <a:off x="5040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59" name="PlaceHolder 6"/>
          <p:cNvSpPr>
            <a:spLocks noGrp="1"/>
          </p:cNvSpPr>
          <p:nvPr>
            <p:ph type="body"/>
          </p:nvPr>
        </p:nvSpPr>
        <p:spPr>
          <a:xfrm>
            <a:off x="35712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60" name="PlaceHolder 7"/>
          <p:cNvSpPr>
            <a:spLocks noGrp="1"/>
          </p:cNvSpPr>
          <p:nvPr>
            <p:ph type="body"/>
          </p:nvPr>
        </p:nvSpPr>
        <p:spPr>
          <a:xfrm>
            <a:off x="663804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64" name="PlaceHolder 2"/>
          <p:cNvSpPr>
            <a:spLocks noGrp="1"/>
          </p:cNvSpPr>
          <p:nvPr>
            <p:ph type="subTitle"/>
          </p:nvPr>
        </p:nvSpPr>
        <p:spPr>
          <a:xfrm>
            <a:off x="504000" y="1769040"/>
            <a:ext cx="9071280" cy="43840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66" name="PlaceHolder 2"/>
          <p:cNvSpPr>
            <a:spLocks noGrp="1"/>
          </p:cNvSpPr>
          <p:nvPr>
            <p:ph type="body"/>
          </p:nvPr>
        </p:nvSpPr>
        <p:spPr>
          <a:xfrm>
            <a:off x="504000" y="1769040"/>
            <a:ext cx="907128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68"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69"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04000" y="301320"/>
            <a:ext cx="9071280" cy="5850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73"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74"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75"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77"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78"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79" name="PlaceHolder 4"/>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81"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82"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83" name="PlaceHolder 4"/>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85" name="PlaceHolder 2"/>
          <p:cNvSpPr>
            <a:spLocks noGrp="1"/>
          </p:cNvSpPr>
          <p:nvPr>
            <p:ph type="body"/>
          </p:nvPr>
        </p:nvSpPr>
        <p:spPr>
          <a:xfrm>
            <a:off x="504000" y="176904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86" name="PlaceHolder 3"/>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88"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89"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90"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91" name="PlaceHolder 5"/>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280" cy="5850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93" name="PlaceHolder 2"/>
          <p:cNvSpPr>
            <a:spLocks noGrp="1"/>
          </p:cNvSpPr>
          <p:nvPr>
            <p:ph type="body"/>
          </p:nvPr>
        </p:nvSpPr>
        <p:spPr>
          <a:xfrm>
            <a:off x="5040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94" name="PlaceHolder 3"/>
          <p:cNvSpPr>
            <a:spLocks noGrp="1"/>
          </p:cNvSpPr>
          <p:nvPr>
            <p:ph type="body"/>
          </p:nvPr>
        </p:nvSpPr>
        <p:spPr>
          <a:xfrm>
            <a:off x="357120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95" name="PlaceHolder 4"/>
          <p:cNvSpPr>
            <a:spLocks noGrp="1"/>
          </p:cNvSpPr>
          <p:nvPr>
            <p:ph type="body"/>
          </p:nvPr>
        </p:nvSpPr>
        <p:spPr>
          <a:xfrm>
            <a:off x="6638040" y="176904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96" name="PlaceHolder 5"/>
          <p:cNvSpPr>
            <a:spLocks noGrp="1"/>
          </p:cNvSpPr>
          <p:nvPr>
            <p:ph type="body"/>
          </p:nvPr>
        </p:nvSpPr>
        <p:spPr>
          <a:xfrm>
            <a:off x="5040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97" name="PlaceHolder 6"/>
          <p:cNvSpPr>
            <a:spLocks noGrp="1"/>
          </p:cNvSpPr>
          <p:nvPr>
            <p:ph type="body"/>
          </p:nvPr>
        </p:nvSpPr>
        <p:spPr>
          <a:xfrm>
            <a:off x="357120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98" name="PlaceHolder 7"/>
          <p:cNvSpPr>
            <a:spLocks noGrp="1"/>
          </p:cNvSpPr>
          <p:nvPr>
            <p:ph type="body"/>
          </p:nvPr>
        </p:nvSpPr>
        <p:spPr>
          <a:xfrm>
            <a:off x="6638040" y="4059000"/>
            <a:ext cx="29206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5"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16" name="PlaceHolder 3"/>
          <p:cNvSpPr>
            <a:spLocks noGrp="1"/>
          </p:cNvSpPr>
          <p:nvPr>
            <p:ph type="body"/>
          </p:nvPr>
        </p:nvSpPr>
        <p:spPr>
          <a:xfrm>
            <a:off x="515232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17" name="PlaceHolder 4"/>
          <p:cNvSpPr>
            <a:spLocks noGrp="1"/>
          </p:cNvSpPr>
          <p:nvPr>
            <p:ph type="body"/>
          </p:nvPr>
        </p:nvSpPr>
        <p:spPr>
          <a:xfrm>
            <a:off x="50400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9" name="PlaceHolder 2"/>
          <p:cNvSpPr>
            <a:spLocks noGrp="1"/>
          </p:cNvSpPr>
          <p:nvPr>
            <p:ph type="body"/>
          </p:nvPr>
        </p:nvSpPr>
        <p:spPr>
          <a:xfrm>
            <a:off x="504000" y="1769040"/>
            <a:ext cx="4426560" cy="4384080"/>
          </a:xfrm>
          <a:prstGeom prst="rect">
            <a:avLst/>
          </a:prstGeom>
        </p:spPr>
        <p:txBody>
          <a:bodyPr lIns="0" rIns="0" tIns="0" bIns="0">
            <a:normAutofit/>
          </a:bodyPr>
          <a:p>
            <a:endParaRPr b="0" lang="fr-FR" sz="3200" spc="-1" strike="noStrike">
              <a:solidFill>
                <a:srgbClr val="000000"/>
              </a:solidFill>
              <a:latin typeface="Arial"/>
            </a:endParaRPr>
          </a:p>
        </p:txBody>
      </p:sp>
      <p:sp>
        <p:nvSpPr>
          <p:cNvPr id="20"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21" name="PlaceHolder 4"/>
          <p:cNvSpPr>
            <a:spLocks noGrp="1"/>
          </p:cNvSpPr>
          <p:nvPr>
            <p:ph type="body"/>
          </p:nvPr>
        </p:nvSpPr>
        <p:spPr>
          <a:xfrm>
            <a:off x="5152320" y="405900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280" cy="126180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23" name="PlaceHolder 2"/>
          <p:cNvSpPr>
            <a:spLocks noGrp="1"/>
          </p:cNvSpPr>
          <p:nvPr>
            <p:ph type="body"/>
          </p:nvPr>
        </p:nvSpPr>
        <p:spPr>
          <a:xfrm>
            <a:off x="50400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24" name="PlaceHolder 3"/>
          <p:cNvSpPr>
            <a:spLocks noGrp="1"/>
          </p:cNvSpPr>
          <p:nvPr>
            <p:ph type="body"/>
          </p:nvPr>
        </p:nvSpPr>
        <p:spPr>
          <a:xfrm>
            <a:off x="5152320" y="1769040"/>
            <a:ext cx="4426560" cy="2090880"/>
          </a:xfrm>
          <a:prstGeom prst="rect">
            <a:avLst/>
          </a:prstGeom>
        </p:spPr>
        <p:txBody>
          <a:bodyPr lIns="0" rIns="0" tIns="0" bIns="0">
            <a:normAutofit/>
          </a:bodyPr>
          <a:p>
            <a:endParaRPr b="0" lang="fr-FR" sz="3200" spc="-1" strike="noStrike">
              <a:solidFill>
                <a:srgbClr val="000000"/>
              </a:solidFill>
              <a:latin typeface="Arial"/>
            </a:endParaRPr>
          </a:p>
        </p:txBody>
      </p:sp>
      <p:sp>
        <p:nvSpPr>
          <p:cNvPr id="25" name="PlaceHolder 4"/>
          <p:cNvSpPr>
            <a:spLocks noGrp="1"/>
          </p:cNvSpPr>
          <p:nvPr>
            <p:ph type="body"/>
          </p:nvPr>
        </p:nvSpPr>
        <p:spPr>
          <a:xfrm>
            <a:off x="504000" y="4059000"/>
            <a:ext cx="9071280" cy="2090880"/>
          </a:xfrm>
          <a:prstGeom prst="rect">
            <a:avLst/>
          </a:prstGeom>
        </p:spPr>
        <p:txBody>
          <a:bodyPr lIns="0" rIns="0" tIns="0" bIns="0">
            <a:normAutofit/>
          </a:bodyPr>
          <a:p>
            <a:endParaRPr b="0" lang="fr-F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260360" y="1236600"/>
            <a:ext cx="7559280" cy="2631600"/>
          </a:xfrm>
          <a:prstGeom prst="rect">
            <a:avLst/>
          </a:prstGeom>
        </p:spPr>
        <p:txBody>
          <a:bodyPr lIns="0" rIns="0" tIns="0" bIns="0" anchor="b" anchorCtr="1">
            <a:noAutofit/>
          </a:bodyPr>
          <a:p>
            <a:pPr algn="ctr">
              <a:lnSpc>
                <a:spcPct val="100000"/>
              </a:lnSpc>
            </a:pPr>
            <a:r>
              <a:rPr b="0" lang="fr-FR" sz="6000" spc="-1" strike="noStrike">
                <a:solidFill>
                  <a:srgbClr val="000000"/>
                </a:solidFill>
                <a:latin typeface="Arial"/>
              </a:rPr>
              <a:t>Modifiez le style du titre</a:t>
            </a:r>
            <a:endParaRPr b="0" lang="fr-FR" sz="6000" spc="-1" strike="noStrike">
              <a:solidFill>
                <a:srgbClr val="000000"/>
              </a:solidFill>
              <a:latin typeface="Calibri"/>
            </a:endParaRPr>
          </a:p>
        </p:txBody>
      </p:sp>
      <p:sp>
        <p:nvSpPr>
          <p:cNvPr id="1" name="PlaceHolder 2"/>
          <p:cNvSpPr>
            <a:spLocks noGrp="1"/>
          </p:cNvSpPr>
          <p:nvPr>
            <p:ph type="dt"/>
          </p:nvPr>
        </p:nvSpPr>
        <p:spPr>
          <a:xfrm>
            <a:off x="504000" y="6887160"/>
            <a:ext cx="2347920" cy="520920"/>
          </a:xfrm>
          <a:prstGeom prst="rect">
            <a:avLst/>
          </a:prstGeom>
        </p:spPr>
        <p:txBody>
          <a:bodyPr lIns="0" rIns="0" tIns="0" bIns="0">
            <a:noAutofit/>
          </a:bodyPr>
          <a:p>
            <a:endParaRPr b="0" lang="fr-FR" sz="2400" spc="-1" strike="noStrike">
              <a:latin typeface="Times New Roman"/>
            </a:endParaRPr>
          </a:p>
        </p:txBody>
      </p:sp>
      <p:sp>
        <p:nvSpPr>
          <p:cNvPr id="2" name="PlaceHolder 3"/>
          <p:cNvSpPr>
            <a:spLocks noGrp="1"/>
          </p:cNvSpPr>
          <p:nvPr>
            <p:ph type="ftr"/>
          </p:nvPr>
        </p:nvSpPr>
        <p:spPr>
          <a:xfrm>
            <a:off x="3447360" y="6887160"/>
            <a:ext cx="3194640" cy="520920"/>
          </a:xfrm>
          <a:prstGeom prst="rect">
            <a:avLst/>
          </a:prstGeom>
        </p:spPr>
        <p:txBody>
          <a:bodyPr lIns="0" rIns="0" tIns="0" bIns="0" anchorCtr="1">
            <a:noAutofit/>
          </a:bodyPr>
          <a:p>
            <a:endParaRPr b="0" lang="fr-FR" sz="2400" spc="-1" strike="noStrike">
              <a:latin typeface="Times New Roman"/>
            </a:endParaRPr>
          </a:p>
        </p:txBody>
      </p:sp>
      <p:sp>
        <p:nvSpPr>
          <p:cNvPr id="3" name="PlaceHolder 4"/>
          <p:cNvSpPr>
            <a:spLocks noGrp="1"/>
          </p:cNvSpPr>
          <p:nvPr>
            <p:ph type="sldNum"/>
          </p:nvPr>
        </p:nvSpPr>
        <p:spPr>
          <a:xfrm>
            <a:off x="7227360" y="6887160"/>
            <a:ext cx="2347920" cy="520920"/>
          </a:xfrm>
          <a:prstGeom prst="rect">
            <a:avLst/>
          </a:prstGeom>
        </p:spPr>
        <p:txBody>
          <a:bodyPr lIns="0" rIns="0" tIns="0" bIns="0">
            <a:noAutofit/>
          </a:bodyPr>
          <a:p>
            <a:pPr algn="r">
              <a:lnSpc>
                <a:spcPct val="100000"/>
              </a:lnSpc>
            </a:pPr>
            <a:fld id="{538CF1C8-FF72-4CBD-B4E3-645E02D46858}" type="slidenum">
              <a:rPr b="0" lang="fr-FR" sz="1400" spc="-1" strike="noStrike">
                <a:solidFill>
                  <a:srgbClr val="000000"/>
                </a:solidFill>
                <a:latin typeface="Times New Roman"/>
                <a:ea typeface="DejaVu Sans"/>
              </a:rPr>
              <a:t>&lt;number&gt;</a:t>
            </a:fld>
            <a:endParaRPr b="0" lang="fr-FR" sz="1400" spc="-1" strike="noStrike">
              <a:latin typeface="Times New Roman"/>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Calibri"/>
              </a:rPr>
              <a:t>Second Outline Level</a:t>
            </a:r>
            <a:endParaRPr b="0" lang="fr-F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Calibri"/>
              </a:rPr>
              <a:t>Third Outline Level</a:t>
            </a:r>
            <a:endParaRPr b="0" lang="fr-F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Calibri"/>
              </a:rPr>
              <a:t>Fourth Outline Level</a:t>
            </a:r>
            <a:endParaRPr b="0" lang="fr-F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280" cy="1261800"/>
          </a:xfrm>
          <a:prstGeom prst="rect">
            <a:avLst/>
          </a:prstGeom>
        </p:spPr>
        <p:txBody>
          <a:bodyPr lIns="0" rIns="0" tIns="0" bIns="0" anchor="ctr" anchorCtr="1">
            <a:noAutofit/>
          </a:bodyPr>
          <a:p>
            <a:pPr algn="ctr">
              <a:lnSpc>
                <a:spcPct val="100000"/>
              </a:lnSpc>
            </a:pPr>
            <a:r>
              <a:rPr b="0" lang="fr-FR" sz="4400" spc="-1" strike="noStrike">
                <a:solidFill>
                  <a:srgbClr val="000000"/>
                </a:solidFill>
                <a:latin typeface="Arial"/>
              </a:rPr>
              <a:t>Modifiez le style du titre</a:t>
            </a:r>
            <a:endParaRPr b="0" lang="fr-FR" sz="4400" spc="-1" strike="noStrike">
              <a:solidFill>
                <a:srgbClr val="000000"/>
              </a:solidFill>
              <a:latin typeface="Calibri"/>
            </a:endParaRPr>
          </a:p>
        </p:txBody>
      </p:sp>
      <p:sp>
        <p:nvSpPr>
          <p:cNvPr id="42" name="PlaceHolder 2"/>
          <p:cNvSpPr>
            <a:spLocks noGrp="1"/>
          </p:cNvSpPr>
          <p:nvPr>
            <p:ph type="body"/>
          </p:nvPr>
        </p:nvSpPr>
        <p:spPr>
          <a:xfrm>
            <a:off x="504000" y="1769040"/>
            <a:ext cx="9071280" cy="4384080"/>
          </a:xfrm>
          <a:prstGeom prst="rect">
            <a:avLst/>
          </a:prstGeom>
        </p:spPr>
        <p:txBody>
          <a:bodyPr lIns="0" rIns="0" tIns="0" bIns="0">
            <a:noAutofit/>
          </a:bodyPr>
          <a:p>
            <a:pPr>
              <a:lnSpc>
                <a:spcPct val="100000"/>
              </a:lnSpc>
              <a:spcAft>
                <a:spcPts val="1414"/>
              </a:spcAft>
            </a:pPr>
            <a:r>
              <a:rPr b="0" lang="fr-FR" sz="3200" spc="-1" strike="noStrike">
                <a:solidFill>
                  <a:srgbClr val="000000"/>
                </a:solidFill>
                <a:latin typeface="Arial"/>
              </a:rPr>
              <a:t>Modifier les styles du texte du masque</a:t>
            </a:r>
            <a:endParaRPr b="0" lang="fr-FR" sz="32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fr-F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fr-FR" sz="1800" spc="-1" strike="noStrike">
              <a:solidFill>
                <a:srgbClr val="000000"/>
              </a:solidFill>
              <a:latin typeface="Calibri"/>
            </a:endParaRPr>
          </a:p>
        </p:txBody>
      </p:sp>
      <p:sp>
        <p:nvSpPr>
          <p:cNvPr id="43" name="PlaceHolder 3"/>
          <p:cNvSpPr>
            <a:spLocks noGrp="1"/>
          </p:cNvSpPr>
          <p:nvPr>
            <p:ph type="dt"/>
          </p:nvPr>
        </p:nvSpPr>
        <p:spPr>
          <a:xfrm>
            <a:off x="504000" y="6887160"/>
            <a:ext cx="2347920" cy="520920"/>
          </a:xfrm>
          <a:prstGeom prst="rect">
            <a:avLst/>
          </a:prstGeom>
        </p:spPr>
        <p:txBody>
          <a:bodyPr lIns="0" rIns="0" tIns="0" bIns="0">
            <a:noAutofit/>
          </a:bodyPr>
          <a:p>
            <a:endParaRPr b="0" lang="fr-FR" sz="2400" spc="-1" strike="noStrike">
              <a:latin typeface="Times New Roman"/>
            </a:endParaRPr>
          </a:p>
        </p:txBody>
      </p:sp>
      <p:sp>
        <p:nvSpPr>
          <p:cNvPr id="44" name="PlaceHolder 4"/>
          <p:cNvSpPr>
            <a:spLocks noGrp="1"/>
          </p:cNvSpPr>
          <p:nvPr>
            <p:ph type="ftr"/>
          </p:nvPr>
        </p:nvSpPr>
        <p:spPr>
          <a:xfrm>
            <a:off x="3447360" y="6887160"/>
            <a:ext cx="3194640" cy="520920"/>
          </a:xfrm>
          <a:prstGeom prst="rect">
            <a:avLst/>
          </a:prstGeom>
        </p:spPr>
        <p:txBody>
          <a:bodyPr lIns="0" rIns="0" tIns="0" bIns="0" anchorCtr="1">
            <a:noAutofit/>
          </a:bodyPr>
          <a:p>
            <a:endParaRPr b="0" lang="fr-FR" sz="2400" spc="-1" strike="noStrike">
              <a:latin typeface="Times New Roman"/>
            </a:endParaRPr>
          </a:p>
        </p:txBody>
      </p:sp>
      <p:sp>
        <p:nvSpPr>
          <p:cNvPr id="45" name="PlaceHolder 5"/>
          <p:cNvSpPr>
            <a:spLocks noGrp="1"/>
          </p:cNvSpPr>
          <p:nvPr>
            <p:ph type="sldNum"/>
          </p:nvPr>
        </p:nvSpPr>
        <p:spPr>
          <a:xfrm>
            <a:off x="7227360" y="6887160"/>
            <a:ext cx="2347920" cy="520920"/>
          </a:xfrm>
          <a:prstGeom prst="rect">
            <a:avLst/>
          </a:prstGeom>
        </p:spPr>
        <p:txBody>
          <a:bodyPr lIns="0" rIns="0" tIns="0" bIns="0">
            <a:noAutofit/>
          </a:bodyPr>
          <a:p>
            <a:pPr algn="r">
              <a:lnSpc>
                <a:spcPct val="100000"/>
              </a:lnSpc>
            </a:pPr>
            <a:fld id="{3615BB62-D6E4-4A29-B369-73CA17F0E16E}" type="slidenum">
              <a:rPr b="0" lang="fr-FR" sz="1400" spc="-1" strike="noStrike">
                <a:solidFill>
                  <a:srgbClr val="000000"/>
                </a:solidFill>
                <a:latin typeface="Times New Roman"/>
                <a:ea typeface="DejaVu Sans"/>
              </a:rPr>
              <a:t>&lt;number&gt;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dt"/>
          </p:nvPr>
        </p:nvSpPr>
        <p:spPr>
          <a:xfrm>
            <a:off x="504000" y="6887160"/>
            <a:ext cx="2347920" cy="520920"/>
          </a:xfrm>
          <a:prstGeom prst="rect">
            <a:avLst/>
          </a:prstGeom>
        </p:spPr>
        <p:txBody>
          <a:bodyPr lIns="0" rIns="0" tIns="0" bIns="0">
            <a:noAutofit/>
          </a:bodyPr>
          <a:p>
            <a:endParaRPr b="0" lang="fr-FR" sz="2400" spc="-1" strike="noStrike">
              <a:latin typeface="Times New Roman"/>
            </a:endParaRPr>
          </a:p>
        </p:txBody>
      </p:sp>
      <p:sp>
        <p:nvSpPr>
          <p:cNvPr id="83" name="PlaceHolder 2"/>
          <p:cNvSpPr>
            <a:spLocks noGrp="1"/>
          </p:cNvSpPr>
          <p:nvPr>
            <p:ph type="ftr"/>
          </p:nvPr>
        </p:nvSpPr>
        <p:spPr>
          <a:xfrm>
            <a:off x="3447360" y="6887160"/>
            <a:ext cx="3194640" cy="520920"/>
          </a:xfrm>
          <a:prstGeom prst="rect">
            <a:avLst/>
          </a:prstGeom>
        </p:spPr>
        <p:txBody>
          <a:bodyPr lIns="0" rIns="0" tIns="0" bIns="0" anchorCtr="1">
            <a:noAutofit/>
          </a:bodyPr>
          <a:p>
            <a:endParaRPr b="0" lang="fr-FR" sz="2400" spc="-1" strike="noStrike">
              <a:latin typeface="Times New Roman"/>
            </a:endParaRPr>
          </a:p>
        </p:txBody>
      </p:sp>
      <p:sp>
        <p:nvSpPr>
          <p:cNvPr id="84" name="PlaceHolder 3"/>
          <p:cNvSpPr>
            <a:spLocks noGrp="1"/>
          </p:cNvSpPr>
          <p:nvPr>
            <p:ph type="sldNum"/>
          </p:nvPr>
        </p:nvSpPr>
        <p:spPr>
          <a:xfrm>
            <a:off x="7227360" y="6887160"/>
            <a:ext cx="2347920" cy="520920"/>
          </a:xfrm>
          <a:prstGeom prst="rect">
            <a:avLst/>
          </a:prstGeom>
        </p:spPr>
        <p:txBody>
          <a:bodyPr lIns="0" rIns="0" tIns="0" bIns="0">
            <a:noAutofit/>
          </a:bodyPr>
          <a:p>
            <a:pPr algn="r">
              <a:lnSpc>
                <a:spcPct val="100000"/>
              </a:lnSpc>
            </a:pPr>
            <a:fld id="{564BE8D3-BB75-4FCC-B937-5887BC857475}" type="slidenum">
              <a:rPr b="0" lang="fr-FR" sz="1400" spc="-1" strike="noStrike">
                <a:solidFill>
                  <a:srgbClr val="000000"/>
                </a:solidFill>
                <a:latin typeface="Times New Roman"/>
                <a:ea typeface="DejaVu Sans"/>
              </a:rPr>
              <a:t>&lt;number&gt;</a:t>
            </a:fld>
            <a:endParaRPr b="0" lang="fr-FR" sz="1400" spc="-1" strike="noStrike">
              <a:latin typeface="Times New Roman"/>
            </a:endParaRPr>
          </a:p>
        </p:txBody>
      </p:sp>
      <p:sp>
        <p:nvSpPr>
          <p:cNvPr id="85" name="PlaceHolder 4"/>
          <p:cNvSpPr>
            <a:spLocks noGrp="1"/>
          </p:cNvSpPr>
          <p:nvPr>
            <p:ph type="title"/>
          </p:nvPr>
        </p:nvSpPr>
        <p:spPr>
          <a:xfrm>
            <a:off x="504000" y="301320"/>
            <a:ext cx="9072000" cy="1261800"/>
          </a:xfrm>
          <a:prstGeom prst="rect">
            <a:avLst/>
          </a:prstGeom>
        </p:spPr>
        <p:txBody>
          <a:bodyPr lIns="0" rIns="0" tIns="0" bIns="0" anchor="ctr">
            <a:noAutofit/>
          </a:bodyPr>
          <a:p>
            <a:r>
              <a:rPr b="0" lang="fr-FR" sz="1800" spc="-1" strike="noStrike">
                <a:solidFill>
                  <a:srgbClr val="000000"/>
                </a:solidFill>
                <a:latin typeface="Calibri"/>
              </a:rPr>
              <a:t>Click to edit the title text format</a:t>
            </a:r>
            <a:endParaRPr b="0" lang="fr-FR" sz="1800" spc="-1" strike="noStrike">
              <a:solidFill>
                <a:srgbClr val="000000"/>
              </a:solidFill>
              <a:latin typeface="Calibri"/>
            </a:endParaRPr>
          </a:p>
        </p:txBody>
      </p:sp>
      <p:sp>
        <p:nvSpPr>
          <p:cNvPr id="86"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Calibri"/>
              </a:rPr>
              <a:t>Second Outline Level</a:t>
            </a:r>
            <a:endParaRPr b="0" lang="fr-F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Calibri"/>
              </a:rPr>
              <a:t>Third Outline Level</a:t>
            </a:r>
            <a:endParaRPr b="0" lang="fr-F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Calibri"/>
              </a:rPr>
              <a:t>Fourth Outline Level</a:t>
            </a:r>
            <a:endParaRPr b="0" lang="fr-F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noAutofit/>
          </a:bodyPr>
          <a:p>
            <a:r>
              <a:rPr b="0" lang="fr-FR" sz="1800" spc="-1" strike="noStrike">
                <a:solidFill>
                  <a:srgbClr val="000000"/>
                </a:solidFill>
                <a:latin typeface="Calibri"/>
              </a:rPr>
              <a:t>Click to edit the title text format</a:t>
            </a:r>
            <a:endParaRPr b="0" lang="fr-FR" sz="1800" spc="-1" strike="noStrike">
              <a:solidFill>
                <a:srgbClr val="000000"/>
              </a:solidFill>
              <a:latin typeface="Calibri"/>
            </a:endParaRPr>
          </a:p>
        </p:txBody>
      </p:sp>
      <p:sp>
        <p:nvSpPr>
          <p:cNvPr id="124"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Calibri"/>
              </a:rPr>
              <a:t>Second Outline Level</a:t>
            </a:r>
            <a:endParaRPr b="0" lang="fr-F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Calibri"/>
              </a:rPr>
              <a:t>Third Outline Level</a:t>
            </a:r>
            <a:endParaRPr b="0" lang="fr-F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Calibri"/>
              </a:rPr>
              <a:t>Fourth Outline Level</a:t>
            </a:r>
            <a:endParaRPr b="0" lang="fr-F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280" cy="1261800"/>
          </a:xfrm>
          <a:prstGeom prst="rect">
            <a:avLst/>
          </a:prstGeom>
        </p:spPr>
        <p:txBody>
          <a:bodyPr lIns="0" rIns="0" tIns="0" bIns="0" anchor="ctr" anchorCtr="1">
            <a:noAutofit/>
          </a:bodyPr>
          <a:p>
            <a:pPr algn="ctr">
              <a:lnSpc>
                <a:spcPct val="100000"/>
              </a:lnSpc>
            </a:pPr>
            <a:r>
              <a:rPr b="0" lang="fr-FR" sz="4400" spc="-1" strike="noStrike">
                <a:solidFill>
                  <a:srgbClr val="000000"/>
                </a:solidFill>
                <a:latin typeface="Arial"/>
              </a:rPr>
              <a:t>Modifiez le style du titre</a:t>
            </a:r>
            <a:endParaRPr b="0" lang="fr-FR" sz="4400" spc="-1" strike="noStrike">
              <a:solidFill>
                <a:srgbClr val="000000"/>
              </a:solidFill>
              <a:latin typeface="Calibri"/>
            </a:endParaRPr>
          </a:p>
        </p:txBody>
      </p:sp>
      <p:sp>
        <p:nvSpPr>
          <p:cNvPr id="162" name="PlaceHolder 2"/>
          <p:cNvSpPr>
            <a:spLocks noGrp="1"/>
          </p:cNvSpPr>
          <p:nvPr>
            <p:ph type="body"/>
          </p:nvPr>
        </p:nvSpPr>
        <p:spPr>
          <a:xfrm>
            <a:off x="504000" y="1769040"/>
            <a:ext cx="9071280" cy="4384080"/>
          </a:xfrm>
          <a:prstGeom prst="rect">
            <a:avLst/>
          </a:prstGeom>
        </p:spPr>
        <p:txBody>
          <a:bodyPr lIns="0" rIns="0" tIns="0" bIns="0">
            <a:noAutofit/>
          </a:bodyPr>
          <a:p>
            <a:pPr>
              <a:lnSpc>
                <a:spcPct val="100000"/>
              </a:lnSpc>
              <a:spcAft>
                <a:spcPts val="1414"/>
              </a:spcAft>
            </a:pPr>
            <a:r>
              <a:rPr b="0" lang="fr-FR" sz="3200" spc="-1" strike="noStrike">
                <a:solidFill>
                  <a:srgbClr val="000000"/>
                </a:solidFill>
                <a:latin typeface="Arial"/>
              </a:rPr>
              <a:t>Modifier les styles du texte du masque</a:t>
            </a:r>
            <a:endParaRPr b="0" lang="fr-FR" sz="32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fr-F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fr-FR"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hyperlink" Target="http://www.leblogduhacker.fr/un-gestionnaire-de-mots-de-passe-pour-ne-plus-rien-oublier/" TargetMode="External"/><Relationship Id="rId2" Type="http://schemas.openxmlformats.org/officeDocument/2006/relationships/hyperlink" Target="https://nakedsecurity.sophos.com/2013/04/23/users-same-password-most-websites/" TargetMode="External"/><Relationship Id="rId3" Type="http://schemas.openxmlformats.org/officeDocument/2006/relationships/hyperlink" Target="https://underwear.kaspersky.com/IFOP_Kaspersky_PALU_Survey_Results_ENG.pdf" TargetMode="External"/><Relationship Id="rId4" Type="http://schemas.openxmlformats.org/officeDocument/2006/relationships/hyperlink" Target="http://www.prweb.com/releases/2015/07/prweb12860738.htm"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260360" y="718560"/>
            <a:ext cx="7559280" cy="2631600"/>
          </a:xfrm>
          <a:prstGeom prst="rect">
            <a:avLst/>
          </a:prstGeom>
          <a:noFill/>
          <a:ln>
            <a:noFill/>
          </a:ln>
        </p:spPr>
        <p:txBody>
          <a:bodyPr lIns="0" rIns="0" tIns="0" bIns="0" anchor="b" anchorCtr="1">
            <a:noAutofit/>
          </a:bodyPr>
          <a:p>
            <a:pPr algn="ctr">
              <a:lnSpc>
                <a:spcPct val="100000"/>
              </a:lnSpc>
            </a:pPr>
            <a:r>
              <a:rPr b="0" lang="fr-FR" sz="6000" spc="-1" strike="noStrike">
                <a:solidFill>
                  <a:srgbClr val="000000"/>
                </a:solidFill>
                <a:latin typeface="Arial"/>
              </a:rPr>
              <a:t>TPE : </a:t>
            </a:r>
            <a:r>
              <a:rPr b="0" lang="fr-FR" sz="6000" spc="-1" strike="noStrike" u="sng">
                <a:solidFill>
                  <a:srgbClr val="000000"/>
                </a:solidFill>
                <a:uFillTx/>
                <a:latin typeface="Arial"/>
              </a:rPr>
              <a:t>Authentification facile</a:t>
            </a:r>
            <a:endParaRPr b="0" lang="fr-FR" sz="6000" spc="-1" strike="noStrike">
              <a:solidFill>
                <a:srgbClr val="000000"/>
              </a:solidFill>
              <a:latin typeface="Calibri"/>
            </a:endParaRPr>
          </a:p>
        </p:txBody>
      </p:sp>
      <p:pic>
        <p:nvPicPr>
          <p:cNvPr id="206" name="Image 3" descr=""/>
          <p:cNvPicPr/>
          <p:nvPr/>
        </p:nvPicPr>
        <p:blipFill>
          <a:blip r:embed="rId1"/>
          <a:stretch/>
        </p:blipFill>
        <p:spPr>
          <a:xfrm>
            <a:off x="2418840" y="3947040"/>
            <a:ext cx="4890960" cy="2751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504000" y="112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Recherche de solutions</a:t>
            </a:r>
            <a:endParaRPr b="0" lang="fr-FR" sz="4400" spc="-1" strike="noStrike">
              <a:solidFill>
                <a:srgbClr val="000000"/>
              </a:solidFill>
              <a:latin typeface="Calibri"/>
            </a:endParaRPr>
          </a:p>
        </p:txBody>
      </p:sp>
      <p:graphicFrame>
        <p:nvGraphicFramePr>
          <p:cNvPr id="252" name="Table 2"/>
          <p:cNvGraphicFramePr/>
          <p:nvPr/>
        </p:nvGraphicFramePr>
        <p:xfrm>
          <a:off x="504000" y="1374480"/>
          <a:ext cx="9071280" cy="4147920"/>
        </p:xfrm>
        <a:graphic>
          <a:graphicData uri="http://schemas.openxmlformats.org/drawingml/2006/table">
            <a:tbl>
              <a:tblPr/>
              <a:tblGrid>
                <a:gridCol w="3023640"/>
                <a:gridCol w="3023640"/>
                <a:gridCol w="3024000"/>
              </a:tblGrid>
              <a:tr h="347760">
                <a:tc>
                  <a:txBody>
                    <a:bodyPr>
                      <a:noAutofit/>
                    </a:bodyPr>
                    <a:p>
                      <a:pPr algn="ctr">
                        <a:lnSpc>
                          <a:spcPct val="100000"/>
                        </a:lnSpc>
                      </a:pPr>
                      <a:r>
                        <a:rPr b="1" lang="fr-FR" sz="1800" spc="-1" strike="noStrike" u="sng">
                          <a:solidFill>
                            <a:srgbClr val="000000"/>
                          </a:solidFill>
                          <a:uFillTx/>
                          <a:latin typeface="Arial"/>
                        </a:rPr>
                        <a:t>Solutions</a:t>
                      </a:r>
                      <a:endParaRPr b="0" lang="fr-FR" sz="1800" spc="-1" strike="noStrike">
                        <a:latin typeface="Arial"/>
                      </a:endParaRPr>
                    </a:p>
                  </a:txBody>
                  <a:tcPr marL="91440" marR="91440">
                    <a:noFill/>
                  </a:tcPr>
                </a:tc>
                <a:tc>
                  <a:txBody>
                    <a:bodyPr>
                      <a:noAutofit/>
                    </a:bodyPr>
                    <a:p>
                      <a:pPr algn="ctr">
                        <a:lnSpc>
                          <a:spcPct val="100000"/>
                        </a:lnSpc>
                      </a:pPr>
                      <a:r>
                        <a:rPr b="1" lang="fr-FR" sz="1800" spc="-1" strike="noStrike" u="sng">
                          <a:solidFill>
                            <a:srgbClr val="000000"/>
                          </a:solidFill>
                          <a:uFillTx/>
                          <a:latin typeface="Arial"/>
                        </a:rPr>
                        <a:t>Points positifs</a:t>
                      </a:r>
                      <a:endParaRPr b="0" lang="fr-FR" sz="1800" spc="-1" strike="noStrike">
                        <a:latin typeface="Arial"/>
                      </a:endParaRPr>
                    </a:p>
                  </a:txBody>
                  <a:tcPr marL="91440" marR="91440">
                    <a:noFill/>
                  </a:tcPr>
                </a:tc>
                <a:tc>
                  <a:txBody>
                    <a:bodyPr>
                      <a:noAutofit/>
                    </a:bodyPr>
                    <a:p>
                      <a:pPr algn="ctr">
                        <a:lnSpc>
                          <a:spcPct val="100000"/>
                        </a:lnSpc>
                      </a:pPr>
                      <a:r>
                        <a:rPr b="1" lang="fr-FR" sz="1800" spc="-1" strike="noStrike" u="sng">
                          <a:solidFill>
                            <a:srgbClr val="000000"/>
                          </a:solidFill>
                          <a:uFillTx/>
                          <a:latin typeface="Arial"/>
                        </a:rPr>
                        <a:t>Points négatifs</a:t>
                      </a:r>
                      <a:endParaRPr b="0" lang="fr-FR" sz="1800" spc="-1" strike="noStrike">
                        <a:latin typeface="Arial"/>
                      </a:endParaRPr>
                    </a:p>
                  </a:txBody>
                  <a:tcPr marL="91440" marR="91440">
                    <a:noFill/>
                  </a:tcPr>
                </a:tc>
              </a:tr>
              <a:tr h="945000">
                <a:tc>
                  <a:txBody>
                    <a:bodyPr>
                      <a:noAutofit/>
                    </a:bodyPr>
                    <a:p>
                      <a:pPr>
                        <a:lnSpc>
                          <a:spcPct val="100000"/>
                        </a:lnSpc>
                      </a:pPr>
                      <a:r>
                        <a:rPr b="0" lang="fr-FR" sz="1200" spc="-1" strike="noStrike">
                          <a:solidFill>
                            <a:srgbClr val="000000"/>
                          </a:solidFill>
                          <a:latin typeface="Arial"/>
                        </a:rPr>
                        <a:t>Mots de passes maitre</a:t>
                      </a:r>
                      <a:endParaRPr b="0" lang="fr-FR" sz="1200" spc="-1" strike="noStrike">
                        <a:latin typeface="Arial"/>
                      </a:endParaRPr>
                    </a:p>
                  </a:txBody>
                  <a:tcPr marL="91440" marR="91440">
                    <a:noFill/>
                  </a:tcPr>
                </a:tc>
                <a:tc>
                  <a:txBody>
                    <a:bodyPr>
                      <a:noAutofit/>
                    </a:bodyPr>
                    <a:p>
                      <a:pPr>
                        <a:lnSpc>
                          <a:spcPct val="100000"/>
                        </a:lnSpc>
                      </a:pPr>
                      <a:r>
                        <a:rPr b="0" lang="fr-FR" sz="1200" spc="-1" strike="noStrike">
                          <a:solidFill>
                            <a:srgbClr val="000000"/>
                          </a:solidFill>
                          <a:latin typeface="Arial"/>
                        </a:rPr>
                        <a:t>+ Portabilité</a:t>
                      </a:r>
                      <a:endParaRPr b="0" lang="fr-FR" sz="1200" spc="-1" strike="noStrike">
                        <a:latin typeface="Arial"/>
                      </a:endParaRPr>
                    </a:p>
                    <a:p>
                      <a:pPr>
                        <a:lnSpc>
                          <a:spcPct val="100000"/>
                        </a:lnSpc>
                      </a:pPr>
                      <a:r>
                        <a:rPr b="0" lang="fr-FR" sz="1200" spc="-1" strike="noStrike">
                          <a:solidFill>
                            <a:srgbClr val="000000"/>
                          </a:solidFill>
                          <a:latin typeface="Arial"/>
                        </a:rPr>
                        <a:t>+ Protège contre phishing</a:t>
                      </a:r>
                      <a:endParaRPr b="0" lang="fr-FR" sz="1200" spc="-1" strike="noStrike">
                        <a:latin typeface="Arial"/>
                      </a:endParaRPr>
                    </a:p>
                    <a:p>
                      <a:pPr>
                        <a:lnSpc>
                          <a:spcPct val="100000"/>
                        </a:lnSpc>
                      </a:pPr>
                      <a:r>
                        <a:rPr b="0" lang="fr-FR" sz="1200" spc="-1" strike="noStrike">
                          <a:solidFill>
                            <a:srgbClr val="000000"/>
                          </a:solidFill>
                          <a:latin typeface="Arial"/>
                        </a:rPr>
                        <a:t>+ Rapidité</a:t>
                      </a:r>
                      <a:endParaRPr b="0" lang="fr-FR" sz="12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200" spc="-1" strike="noStrike">
                          <a:solidFill>
                            <a:srgbClr val="000000"/>
                          </a:solidFill>
                          <a:latin typeface="Arial"/>
                        </a:rPr>
                        <a:t>Obligation de retenir un mots de passe très complexe</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Peut se faire pirater à distance facilement</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Protège pas totalement de Keylogger</a:t>
                      </a:r>
                      <a:endParaRPr b="0" lang="fr-FR" sz="1200" spc="-1" strike="noStrike">
                        <a:latin typeface="Arial"/>
                      </a:endParaRPr>
                    </a:p>
                  </a:txBody>
                  <a:tcPr marL="91440" marR="91440">
                    <a:noFill/>
                  </a:tcPr>
                </a:tc>
              </a:tr>
              <a:tr h="1115640">
                <a:tc>
                  <a:txBody>
                    <a:bodyPr>
                      <a:noAutofit/>
                    </a:bodyPr>
                    <a:p>
                      <a:pPr>
                        <a:lnSpc>
                          <a:spcPct val="100000"/>
                        </a:lnSpc>
                      </a:pPr>
                      <a:r>
                        <a:rPr b="0" lang="fr-FR" sz="1200" spc="-1" strike="noStrike">
                          <a:solidFill>
                            <a:srgbClr val="000000"/>
                          </a:solidFill>
                          <a:latin typeface="Arial"/>
                        </a:rPr>
                        <a:t>Papier stylo / fichier texte</a:t>
                      </a:r>
                      <a:endParaRPr b="0" lang="fr-FR" sz="1200" spc="-1" strike="noStrike">
                        <a:latin typeface="Arial"/>
                      </a:endParaRPr>
                    </a:p>
                  </a:txBody>
                  <a:tcPr marL="91440" marR="91440">
                    <a:noFill/>
                  </a:tcPr>
                </a:tc>
                <a:tc>
                  <a:txBody>
                    <a:bodyPr>
                      <a:noAutofit/>
                    </a:bodyPr>
                    <a:p>
                      <a:pPr>
                        <a:lnSpc>
                          <a:spcPct val="100000"/>
                        </a:lnSpc>
                      </a:pPr>
                      <a:r>
                        <a:rPr b="0" lang="fr-FR" sz="1200" spc="-1" strike="noStrike">
                          <a:solidFill>
                            <a:srgbClr val="000000"/>
                          </a:solidFill>
                          <a:latin typeface="Arial"/>
                        </a:rPr>
                        <a:t>+ Sécurisé à distance</a:t>
                      </a:r>
                      <a:endParaRPr b="0" lang="fr-FR" sz="12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200" spc="-1" strike="noStrike">
                          <a:solidFill>
                            <a:srgbClr val="000000"/>
                          </a:solidFill>
                          <a:latin typeface="Arial"/>
                        </a:rPr>
                        <a:t>Peut sécurisé, mots de passe écrit en toute lettre</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Nécessité d’avoir la feuille partout / tout le temps</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Perte de temps</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Protège pas des phishing / keylogger</a:t>
                      </a:r>
                      <a:endParaRPr b="0" lang="fr-FR" sz="1200" spc="-1" strike="noStrike">
                        <a:latin typeface="Arial"/>
                      </a:endParaRPr>
                    </a:p>
                  </a:txBody>
                  <a:tcPr marL="91440" marR="91440">
                    <a:noFill/>
                  </a:tcPr>
                </a:tc>
              </a:tr>
              <a:tr h="945000">
                <a:tc>
                  <a:txBody>
                    <a:bodyPr>
                      <a:noAutofit/>
                    </a:bodyPr>
                    <a:p>
                      <a:pPr>
                        <a:lnSpc>
                          <a:spcPct val="100000"/>
                        </a:lnSpc>
                      </a:pPr>
                      <a:r>
                        <a:rPr b="0" lang="fr-FR" sz="1200" spc="-1" strike="noStrike">
                          <a:solidFill>
                            <a:srgbClr val="000000"/>
                          </a:solidFill>
                          <a:latin typeface="Arial"/>
                        </a:rPr>
                        <a:t>Via d’autre appareil (Double authentification)</a:t>
                      </a:r>
                      <a:endParaRPr b="0" lang="fr-FR" sz="1200" spc="-1" strike="noStrike">
                        <a:latin typeface="Arial"/>
                      </a:endParaRPr>
                    </a:p>
                  </a:txBody>
                  <a:tcPr marL="91440" marR="91440">
                    <a:noFill/>
                  </a:tcPr>
                </a:tc>
                <a:tc>
                  <a:txBody>
                    <a:bodyPr>
                      <a:noAutofit/>
                    </a:bodyPr>
                    <a:p>
                      <a:pPr>
                        <a:lnSpc>
                          <a:spcPct val="100000"/>
                        </a:lnSpc>
                      </a:pPr>
                      <a:r>
                        <a:rPr b="0" lang="fr-FR" sz="1200" spc="-1" strike="noStrike">
                          <a:solidFill>
                            <a:srgbClr val="000000"/>
                          </a:solidFill>
                          <a:latin typeface="Arial"/>
                        </a:rPr>
                        <a:t>+ Sécurisé</a:t>
                      </a:r>
                      <a:endParaRPr b="0" lang="fr-FR" sz="12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200" spc="-1" strike="noStrike">
                          <a:solidFill>
                            <a:srgbClr val="000000"/>
                          </a:solidFill>
                          <a:latin typeface="Arial"/>
                        </a:rPr>
                        <a:t>Avoir toujours son smartphone à porté de main</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Difficulté en cas de panne</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Long, saisi code pour chaque site</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Protège pas des Keylogger / phishing</a:t>
                      </a:r>
                      <a:endParaRPr b="0" lang="fr-FR" sz="1200" spc="-1" strike="noStrike">
                        <a:latin typeface="Arial"/>
                      </a:endParaRPr>
                    </a:p>
                  </a:txBody>
                  <a:tcPr marL="91440" marR="91440">
                    <a:noFill/>
                  </a:tcPr>
                </a:tc>
              </a:tr>
              <a:tr h="945000">
                <a:tc>
                  <a:txBody>
                    <a:bodyPr>
                      <a:noAutofit/>
                    </a:bodyPr>
                    <a:p>
                      <a:pPr>
                        <a:lnSpc>
                          <a:spcPct val="100000"/>
                        </a:lnSpc>
                      </a:pPr>
                      <a:r>
                        <a:rPr b="0" lang="fr-FR" sz="1200" spc="-1" strike="noStrike">
                          <a:solidFill>
                            <a:srgbClr val="000000"/>
                          </a:solidFill>
                          <a:latin typeface="Arial"/>
                        </a:rPr>
                        <a:t>Physique / avec clé USB</a:t>
                      </a:r>
                      <a:endParaRPr b="0" lang="fr-FR" sz="1200" spc="-1" strike="noStrike">
                        <a:latin typeface="Arial"/>
                      </a:endParaRPr>
                    </a:p>
                  </a:txBody>
                  <a:tcPr marL="91440" marR="91440">
                    <a:noFill/>
                  </a:tcPr>
                </a:tc>
                <a:tc>
                  <a:txBody>
                    <a:bodyPr>
                      <a:noAutofit/>
                    </a:bodyPr>
                    <a:p>
                      <a:pPr>
                        <a:lnSpc>
                          <a:spcPct val="100000"/>
                        </a:lnSpc>
                      </a:pPr>
                      <a:r>
                        <a:rPr b="0" lang="fr-FR" sz="1200" spc="-1" strike="noStrike">
                          <a:solidFill>
                            <a:srgbClr val="000000"/>
                          </a:solidFill>
                          <a:latin typeface="Arial"/>
                        </a:rPr>
                        <a:t>+ Rapide</a:t>
                      </a:r>
                      <a:endParaRPr b="0" lang="fr-FR" sz="1200" spc="-1" strike="noStrike">
                        <a:latin typeface="Arial"/>
                      </a:endParaRPr>
                    </a:p>
                    <a:p>
                      <a:pPr>
                        <a:lnSpc>
                          <a:spcPct val="100000"/>
                        </a:lnSpc>
                      </a:pPr>
                      <a:r>
                        <a:rPr b="0" lang="fr-FR" sz="1200" spc="-1" strike="noStrike">
                          <a:solidFill>
                            <a:srgbClr val="000000"/>
                          </a:solidFill>
                          <a:latin typeface="Arial"/>
                        </a:rPr>
                        <a:t>+ Facile</a:t>
                      </a:r>
                      <a:endParaRPr b="0" lang="fr-FR" sz="1200" spc="-1" strike="noStrike">
                        <a:latin typeface="Arial"/>
                      </a:endParaRPr>
                    </a:p>
                    <a:p>
                      <a:pPr>
                        <a:lnSpc>
                          <a:spcPct val="100000"/>
                        </a:lnSpc>
                      </a:pPr>
                      <a:r>
                        <a:rPr b="0" lang="fr-FR" sz="1200" spc="-1" strike="noStrike">
                          <a:solidFill>
                            <a:srgbClr val="000000"/>
                          </a:solidFill>
                          <a:latin typeface="Arial"/>
                        </a:rPr>
                        <a:t>+ Portable</a:t>
                      </a:r>
                      <a:endParaRPr b="0" lang="fr-FR" sz="1200" spc="-1" strike="noStrike">
                        <a:latin typeface="Arial"/>
                      </a:endParaRPr>
                    </a:p>
                    <a:p>
                      <a:pPr>
                        <a:lnSpc>
                          <a:spcPct val="100000"/>
                        </a:lnSpc>
                      </a:pPr>
                      <a:r>
                        <a:rPr b="0" lang="fr-FR" sz="1200" spc="-1" strike="noStrike">
                          <a:solidFill>
                            <a:srgbClr val="000000"/>
                          </a:solidFill>
                          <a:latin typeface="Arial"/>
                        </a:rPr>
                        <a:t>+ Sécurisé à distance</a:t>
                      </a:r>
                      <a:endParaRPr b="0" lang="fr-FR" sz="1200" spc="-1" strike="noStrike">
                        <a:latin typeface="Arial"/>
                      </a:endParaRPr>
                    </a:p>
                    <a:p>
                      <a:pPr>
                        <a:lnSpc>
                          <a:spcPct val="100000"/>
                        </a:lnSpc>
                      </a:pPr>
                      <a:r>
                        <a:rPr b="0" lang="fr-FR" sz="1200" spc="-1" strike="noStrike">
                          <a:solidFill>
                            <a:srgbClr val="000000"/>
                          </a:solidFill>
                          <a:latin typeface="Arial"/>
                        </a:rPr>
                        <a:t>+ Sécurise des keylogger et des phishing</a:t>
                      </a:r>
                      <a:endParaRPr b="0" lang="fr-FR" sz="1200" spc="-1" strike="noStrike">
                        <a:latin typeface="Arial"/>
                      </a:endParaRPr>
                    </a:p>
                  </a:txBody>
                  <a:tcPr marL="91440" marR="91440">
                    <a:noFill/>
                  </a:tcPr>
                </a:tc>
                <a:tc>
                  <a:txBody>
                    <a:bodyPr>
                      <a:noAutofit/>
                    </a:bodyPr>
                    <a:p>
                      <a:pPr marL="171360" indent="-171000">
                        <a:lnSpc>
                          <a:spcPct val="100000"/>
                        </a:lnSpc>
                        <a:buClr>
                          <a:srgbClr val="000000"/>
                        </a:buClr>
                        <a:buFont typeface="StarSymbol"/>
                        <a:buChar char="-"/>
                      </a:pPr>
                      <a:r>
                        <a:rPr b="0" lang="fr-FR" sz="1200" spc="-1" strike="noStrike">
                          <a:solidFill>
                            <a:srgbClr val="000000"/>
                          </a:solidFill>
                          <a:latin typeface="Arial"/>
                        </a:rPr>
                        <a:t>Pas sécurisé avec un accès à la  clé usb </a:t>
                      </a:r>
                      <a:endParaRPr b="0" lang="fr-FR" sz="1200" spc="-1" strike="noStrike">
                        <a:latin typeface="Arial"/>
                      </a:endParaRPr>
                    </a:p>
                    <a:p>
                      <a:pPr marL="171360" indent="-171000">
                        <a:lnSpc>
                          <a:spcPct val="100000"/>
                        </a:lnSpc>
                        <a:buClr>
                          <a:srgbClr val="000000"/>
                        </a:buClr>
                        <a:buFont typeface="StarSymbol"/>
                        <a:buChar char="-"/>
                      </a:pPr>
                      <a:r>
                        <a:rPr b="0" lang="fr-FR" sz="1200" spc="-1" strike="noStrike">
                          <a:solidFill>
                            <a:srgbClr val="000000"/>
                          </a:solidFill>
                          <a:latin typeface="Arial"/>
                        </a:rPr>
                        <a:t>Difficulté en cas de panne</a:t>
                      </a:r>
                      <a:endParaRPr b="0" lang="fr-FR" sz="1200" spc="-1" strike="noStrike">
                        <a:latin typeface="Arial"/>
                      </a:endParaRPr>
                    </a:p>
                  </a:txBody>
                  <a:tcPr marL="91440" marR="91440">
                    <a:noFill/>
                  </a:tcPr>
                </a:tc>
              </a:tr>
              <a:tr h="1286280">
                <a:tc>
                  <a:txBody>
                    <a:bodyPr>
                      <a:noAutofit/>
                    </a:bodyPr>
                    <a:p>
                      <a:pPr>
                        <a:lnSpc>
                          <a:spcPct val="100000"/>
                        </a:lnSpc>
                      </a:pPr>
                      <a:r>
                        <a:rPr b="0" lang="fr-FR" sz="1200" spc="-1" strike="noStrike">
                          <a:solidFill>
                            <a:srgbClr val="000000"/>
                          </a:solidFill>
                          <a:latin typeface="Arial"/>
                        </a:rPr>
                        <a:t>Biométrique</a:t>
                      </a:r>
                      <a:endParaRPr b="0" lang="fr-FR" sz="1200" spc="-1" strike="noStrike">
                        <a:latin typeface="Arial"/>
                      </a:endParaRPr>
                    </a:p>
                  </a:txBody>
                  <a:tcPr marL="91440" marR="91440">
                    <a:noFill/>
                  </a:tcPr>
                </a:tc>
                <a:tc>
                  <a:txBody>
                    <a:bodyPr>
                      <a:noAutofit/>
                    </a:bodyPr>
                    <a:p>
                      <a:pPr>
                        <a:lnSpc>
                          <a:spcPct val="100000"/>
                        </a:lnSpc>
                      </a:pPr>
                      <a:r>
                        <a:rPr b="0" lang="fr-FR" sz="1200" spc="-1" strike="noStrike">
                          <a:solidFill>
                            <a:srgbClr val="000000"/>
                          </a:solidFill>
                          <a:latin typeface="Arial"/>
                        </a:rPr>
                        <a:t>+ Sécurisé aussi bien à distance        qu’avec un accès à l’ordinateur</a:t>
                      </a:r>
                      <a:endParaRPr b="0" lang="fr-FR" sz="1200" spc="-1" strike="noStrike">
                        <a:latin typeface="Arial"/>
                      </a:endParaRPr>
                    </a:p>
                    <a:p>
                      <a:pPr>
                        <a:lnSpc>
                          <a:spcPct val="100000"/>
                        </a:lnSpc>
                      </a:pPr>
                      <a:r>
                        <a:rPr b="0" lang="fr-FR" sz="1200" spc="-1" strike="noStrike">
                          <a:solidFill>
                            <a:srgbClr val="000000"/>
                          </a:solidFill>
                          <a:latin typeface="Arial"/>
                        </a:rPr>
                        <a:t>+ Rapide, pression de doigt</a:t>
                      </a:r>
                      <a:endParaRPr b="0" lang="fr-FR" sz="1200" spc="-1" strike="noStrike">
                        <a:latin typeface="Arial"/>
                      </a:endParaRPr>
                    </a:p>
                    <a:p>
                      <a:pPr>
                        <a:lnSpc>
                          <a:spcPct val="100000"/>
                        </a:lnSpc>
                      </a:pPr>
                      <a:r>
                        <a:rPr b="0" lang="fr-FR" sz="1200" spc="-1" strike="noStrike">
                          <a:solidFill>
                            <a:srgbClr val="000000"/>
                          </a:solidFill>
                          <a:latin typeface="Arial"/>
                        </a:rPr>
                        <a:t>+ Toujours son doigt à porté de main </a:t>
                      </a:r>
                      <a:endParaRPr b="0" lang="fr-FR" sz="1200" spc="-1" strike="noStrike">
                        <a:latin typeface="Arial"/>
                      </a:endParaRPr>
                    </a:p>
                    <a:p>
                      <a:pPr>
                        <a:lnSpc>
                          <a:spcPct val="100000"/>
                        </a:lnSpc>
                      </a:pPr>
                      <a:r>
                        <a:rPr b="0" lang="fr-FR" sz="1200" spc="-1" strike="noStrike">
                          <a:solidFill>
                            <a:srgbClr val="000000"/>
                          </a:solidFill>
                          <a:latin typeface="Arial"/>
                        </a:rPr>
                        <a:t>+ Rien à retenir, ni identifiant, ni mot de passe</a:t>
                      </a:r>
                      <a:endParaRPr b="0" lang="fr-FR" sz="1200" spc="-1" strike="noStrike">
                        <a:latin typeface="Arial"/>
                      </a:endParaRPr>
                    </a:p>
                    <a:p>
                      <a:pPr>
                        <a:lnSpc>
                          <a:spcPct val="100000"/>
                        </a:lnSpc>
                      </a:pPr>
                      <a:r>
                        <a:rPr b="0" lang="fr-FR" sz="1200" spc="-1" strike="noStrike">
                          <a:solidFill>
                            <a:srgbClr val="000000"/>
                          </a:solidFill>
                          <a:latin typeface="Arial"/>
                        </a:rPr>
                        <a:t>+ Protège contre Keylogger / Phishing</a:t>
                      </a:r>
                      <a:r>
                        <a:rPr b="0" lang="fr-FR" sz="1200" spc="-1" strike="noStrike">
                          <a:solidFill>
                            <a:srgbClr val="000000"/>
                          </a:solidFill>
                          <a:latin typeface="Arial"/>
                        </a:rPr>
                        <a:t>	</a:t>
                      </a:r>
                      <a:endParaRPr b="0" lang="fr-FR" sz="12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200" spc="-1" strike="noStrike">
                          <a:solidFill>
                            <a:srgbClr val="000000"/>
                          </a:solidFill>
                          <a:latin typeface="Arial"/>
                        </a:rPr>
                        <a:t>Difficulté en cas de panne</a:t>
                      </a:r>
                      <a:endParaRPr b="0" lang="fr-FR" sz="1200" spc="-1" strike="noStrike">
                        <a:latin typeface="Arial"/>
                      </a:endParaRPr>
                    </a:p>
                    <a:p>
                      <a:pPr marL="285840" indent="-285480">
                        <a:lnSpc>
                          <a:spcPct val="100000"/>
                        </a:lnSpc>
                        <a:buClr>
                          <a:srgbClr val="000000"/>
                        </a:buClr>
                        <a:buFont typeface="StarSymbol"/>
                        <a:buChar char="-"/>
                      </a:pPr>
                      <a:r>
                        <a:rPr b="0" lang="fr-FR" sz="1200" spc="-1" strike="noStrike">
                          <a:solidFill>
                            <a:srgbClr val="000000"/>
                          </a:solidFill>
                          <a:latin typeface="Arial"/>
                        </a:rPr>
                        <a:t>Portabilité</a:t>
                      </a:r>
                      <a:endParaRPr b="0" lang="fr-FR" sz="12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504000" y="212400"/>
            <a:ext cx="9071280" cy="930240"/>
          </a:xfrm>
          <a:prstGeom prst="rect">
            <a:avLst/>
          </a:prstGeom>
          <a:noFill/>
          <a:ln>
            <a:noFill/>
          </a:ln>
        </p:spPr>
        <p:txBody>
          <a:bodyPr lIns="0" rIns="0" tIns="0" bIns="0" anchor="ctr" anchorCtr="1">
            <a:noAutofit/>
          </a:bodyPr>
          <a:p>
            <a:pPr algn="ctr">
              <a:lnSpc>
                <a:spcPct val="100000"/>
              </a:lnSpc>
            </a:pPr>
            <a:r>
              <a:rPr b="0" lang="fr-FR" sz="4000" spc="-1" strike="noStrike">
                <a:solidFill>
                  <a:srgbClr val="000000"/>
                </a:solidFill>
                <a:latin typeface="Arial"/>
              </a:rPr>
              <a:t>Recherche intégration</a:t>
            </a:r>
            <a:endParaRPr b="0" lang="fr-FR" sz="4000" spc="-1" strike="noStrike">
              <a:solidFill>
                <a:srgbClr val="000000"/>
              </a:solidFill>
              <a:latin typeface="Calibri"/>
            </a:endParaRPr>
          </a:p>
        </p:txBody>
      </p:sp>
      <p:graphicFrame>
        <p:nvGraphicFramePr>
          <p:cNvPr id="254" name="Table 2"/>
          <p:cNvGraphicFramePr/>
          <p:nvPr/>
        </p:nvGraphicFramePr>
        <p:xfrm>
          <a:off x="504000" y="1143000"/>
          <a:ext cx="9071280" cy="2238120"/>
        </p:xfrm>
        <a:graphic>
          <a:graphicData uri="http://schemas.openxmlformats.org/drawingml/2006/table">
            <a:tbl>
              <a:tblPr/>
              <a:tblGrid>
                <a:gridCol w="3023640"/>
                <a:gridCol w="3023640"/>
                <a:gridCol w="3024000"/>
              </a:tblGrid>
              <a:tr h="347760">
                <a:tc>
                  <a:txBody>
                    <a:bodyPr>
                      <a:noAutofit/>
                    </a:bodyPr>
                    <a:p>
                      <a:pPr algn="ctr">
                        <a:lnSpc>
                          <a:spcPct val="100000"/>
                        </a:lnSpc>
                      </a:pPr>
                      <a:r>
                        <a:rPr b="1" lang="fr-FR" sz="1800" spc="-1" strike="noStrike" u="sng">
                          <a:solidFill>
                            <a:srgbClr val="000000"/>
                          </a:solidFill>
                          <a:uFillTx/>
                          <a:latin typeface="Arial"/>
                        </a:rPr>
                        <a:t>Solutions</a:t>
                      </a:r>
                      <a:endParaRPr b="0" lang="fr-FR" sz="1800" spc="-1" strike="noStrike">
                        <a:latin typeface="Arial"/>
                      </a:endParaRPr>
                    </a:p>
                  </a:txBody>
                  <a:tcPr marL="91440" marR="91440">
                    <a:noFill/>
                  </a:tcPr>
                </a:tc>
                <a:tc>
                  <a:txBody>
                    <a:bodyPr>
                      <a:noAutofit/>
                    </a:bodyPr>
                    <a:p>
                      <a:pPr algn="ctr">
                        <a:lnSpc>
                          <a:spcPct val="100000"/>
                        </a:lnSpc>
                      </a:pPr>
                      <a:r>
                        <a:rPr b="1" lang="fr-FR" sz="1800" spc="-1" strike="noStrike" u="sng">
                          <a:solidFill>
                            <a:srgbClr val="000000"/>
                          </a:solidFill>
                          <a:uFillTx/>
                          <a:latin typeface="Arial"/>
                        </a:rPr>
                        <a:t>Points positifs</a:t>
                      </a:r>
                      <a:endParaRPr b="0" lang="fr-FR" sz="1800" spc="-1" strike="noStrike">
                        <a:latin typeface="Arial"/>
                      </a:endParaRPr>
                    </a:p>
                  </a:txBody>
                  <a:tcPr marL="91440" marR="91440">
                    <a:noFill/>
                  </a:tcPr>
                </a:tc>
                <a:tc>
                  <a:txBody>
                    <a:bodyPr>
                      <a:noAutofit/>
                    </a:bodyPr>
                    <a:p>
                      <a:pPr algn="ctr">
                        <a:lnSpc>
                          <a:spcPct val="100000"/>
                        </a:lnSpc>
                      </a:pPr>
                      <a:r>
                        <a:rPr b="1" lang="fr-FR" sz="1800" spc="-1" strike="noStrike" u="sng">
                          <a:solidFill>
                            <a:srgbClr val="000000"/>
                          </a:solidFill>
                          <a:uFillTx/>
                          <a:latin typeface="Arial"/>
                        </a:rPr>
                        <a:t>Points négatifs</a:t>
                      </a:r>
                      <a:endParaRPr b="0" lang="fr-FR" sz="1800" spc="-1" strike="noStrike">
                        <a:latin typeface="Arial"/>
                      </a:endParaRPr>
                    </a:p>
                  </a:txBody>
                  <a:tcPr marL="91440" marR="91440">
                    <a:noFill/>
                  </a:tcPr>
                </a:tc>
              </a:tr>
              <a:tr h="938520">
                <a:tc>
                  <a:txBody>
                    <a:bodyPr>
                      <a:noAutofit/>
                    </a:bodyPr>
                    <a:p>
                      <a:pPr>
                        <a:lnSpc>
                          <a:spcPct val="100000"/>
                        </a:lnSpc>
                      </a:pPr>
                      <a:r>
                        <a:rPr b="0" lang="fr-FR" sz="1500" spc="-1" strike="noStrike">
                          <a:solidFill>
                            <a:srgbClr val="000000"/>
                          </a:solidFill>
                          <a:latin typeface="Arial"/>
                        </a:rPr>
                        <a:t>Clé USB </a:t>
                      </a:r>
                      <a:endParaRPr b="0" lang="fr-FR" sz="1500" spc="-1" strike="noStrike">
                        <a:latin typeface="Arial"/>
                      </a:endParaRPr>
                    </a:p>
                  </a:txBody>
                  <a:tcPr marL="91440" marR="91440">
                    <a:noFill/>
                  </a:tcPr>
                </a:tc>
                <a:tc>
                  <a:txBody>
                    <a:bodyPr>
                      <a:noAutofit/>
                    </a:bodyPr>
                    <a:p>
                      <a:pPr>
                        <a:lnSpc>
                          <a:spcPct val="100000"/>
                        </a:lnSpc>
                      </a:pPr>
                      <a:r>
                        <a:rPr b="0" lang="fr-FR" sz="1500" spc="-1" strike="noStrike">
                          <a:solidFill>
                            <a:srgbClr val="000000"/>
                          </a:solidFill>
                          <a:latin typeface="Arial"/>
                        </a:rPr>
                        <a:t>+ Portabilité</a:t>
                      </a:r>
                      <a:endParaRPr b="0" lang="fr-FR" sz="1500" spc="-1" strike="noStrike">
                        <a:latin typeface="Arial"/>
                      </a:endParaRPr>
                    </a:p>
                    <a:p>
                      <a:pPr>
                        <a:lnSpc>
                          <a:spcPct val="100000"/>
                        </a:lnSpc>
                      </a:pPr>
                      <a:r>
                        <a:rPr b="0" lang="fr-FR" sz="1500" spc="-1" strike="noStrike">
                          <a:solidFill>
                            <a:srgbClr val="000000"/>
                          </a:solidFill>
                          <a:latin typeface="Arial"/>
                        </a:rPr>
                        <a:t>+ Possibilité de crypter des fichiers</a:t>
                      </a:r>
                      <a:endParaRPr b="0" lang="fr-FR" sz="1500" spc="-1" strike="noStrike">
                        <a:latin typeface="Arial"/>
                      </a:endParaRPr>
                    </a:p>
                    <a:p>
                      <a:pPr>
                        <a:lnSpc>
                          <a:spcPct val="100000"/>
                        </a:lnSpc>
                      </a:pPr>
                      <a:r>
                        <a:rPr b="0" lang="fr-FR" sz="1500" spc="-1" strike="noStrike">
                          <a:solidFill>
                            <a:srgbClr val="000000"/>
                          </a:solidFill>
                          <a:latin typeface="Arial"/>
                        </a:rPr>
                        <a:t>+ Utilisation courante</a:t>
                      </a:r>
                      <a:endParaRPr b="0" lang="fr-FR" sz="15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500" spc="-1" strike="noStrike">
                          <a:solidFill>
                            <a:srgbClr val="000000"/>
                          </a:solidFill>
                          <a:latin typeface="Arial"/>
                        </a:rPr>
                        <a:t>Se perd facilement</a:t>
                      </a:r>
                      <a:endParaRPr b="0" lang="fr-FR" sz="1500" spc="-1" strike="noStrike">
                        <a:latin typeface="Arial"/>
                      </a:endParaRPr>
                    </a:p>
                    <a:p>
                      <a:pPr marL="285840" indent="-285480">
                        <a:lnSpc>
                          <a:spcPct val="100000"/>
                        </a:lnSpc>
                        <a:buClr>
                          <a:srgbClr val="000000"/>
                        </a:buClr>
                        <a:buFont typeface="StarSymbol"/>
                        <a:buChar char="-"/>
                      </a:pPr>
                      <a:r>
                        <a:rPr b="0" lang="fr-FR" sz="1500" spc="-1" strike="noStrike">
                          <a:solidFill>
                            <a:srgbClr val="000000"/>
                          </a:solidFill>
                          <a:latin typeface="Arial"/>
                        </a:rPr>
                        <a:t>Clé USB assez volumineuse</a:t>
                      </a:r>
                      <a:endParaRPr b="0" lang="fr-FR" sz="1500" spc="-1" strike="noStrike">
                        <a:latin typeface="Arial"/>
                      </a:endParaRPr>
                    </a:p>
                  </a:txBody>
                  <a:tcPr marL="91440" marR="91440">
                    <a:noFill/>
                  </a:tcPr>
                </a:tc>
              </a:tr>
              <a:tr h="515880">
                <a:tc>
                  <a:txBody>
                    <a:bodyPr>
                      <a:noAutofit/>
                    </a:bodyPr>
                    <a:p>
                      <a:pPr>
                        <a:lnSpc>
                          <a:spcPct val="100000"/>
                        </a:lnSpc>
                      </a:pPr>
                      <a:r>
                        <a:rPr b="0" lang="fr-FR" sz="1500" spc="-1" strike="noStrike">
                          <a:solidFill>
                            <a:srgbClr val="000000"/>
                          </a:solidFill>
                          <a:latin typeface="Arial"/>
                        </a:rPr>
                        <a:t>Boitier</a:t>
                      </a:r>
                      <a:endParaRPr b="0" lang="fr-FR" sz="1500" spc="-1" strike="noStrike">
                        <a:latin typeface="Arial"/>
                      </a:endParaRPr>
                    </a:p>
                  </a:txBody>
                  <a:tcPr marL="91440" marR="91440">
                    <a:noFill/>
                  </a:tcPr>
                </a:tc>
                <a:tc>
                  <a:txBody>
                    <a:bodyPr>
                      <a:noAutofit/>
                    </a:bodyPr>
                    <a:p>
                      <a:pPr>
                        <a:lnSpc>
                          <a:spcPct val="100000"/>
                        </a:lnSpc>
                      </a:pPr>
                      <a:r>
                        <a:rPr b="0" lang="fr-FR" sz="1500" spc="-1" strike="noStrike">
                          <a:solidFill>
                            <a:srgbClr val="000000"/>
                          </a:solidFill>
                          <a:latin typeface="Arial"/>
                        </a:rPr>
                        <a:t>+ Portabilité</a:t>
                      </a:r>
                      <a:endParaRPr b="0" lang="fr-FR" sz="15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500" spc="-1" strike="noStrike">
                          <a:solidFill>
                            <a:srgbClr val="000000"/>
                          </a:solidFill>
                          <a:latin typeface="Arial"/>
                        </a:rPr>
                        <a:t>Pas utilisé couramment : Objet supplémentaire</a:t>
                      </a:r>
                      <a:endParaRPr b="0" lang="fr-FR" sz="1500" spc="-1" strike="noStrike">
                        <a:latin typeface="Arial"/>
                      </a:endParaRPr>
                    </a:p>
                  </a:txBody>
                  <a:tcPr marL="91440" marR="91440">
                    <a:noFill/>
                  </a:tcPr>
                </a:tc>
              </a:tr>
              <a:tr h="435960">
                <a:tc>
                  <a:txBody>
                    <a:bodyPr>
                      <a:noAutofit/>
                    </a:bodyPr>
                    <a:p>
                      <a:pPr>
                        <a:lnSpc>
                          <a:spcPct val="100000"/>
                        </a:lnSpc>
                      </a:pPr>
                      <a:r>
                        <a:rPr b="0" lang="fr-FR" sz="1500" spc="-1" strike="noStrike">
                          <a:solidFill>
                            <a:srgbClr val="000000"/>
                          </a:solidFill>
                          <a:latin typeface="Arial"/>
                        </a:rPr>
                        <a:t>Souris</a:t>
                      </a:r>
                      <a:endParaRPr b="0" lang="fr-FR" sz="1500" spc="-1" strike="noStrike">
                        <a:latin typeface="Arial"/>
                      </a:endParaRPr>
                    </a:p>
                  </a:txBody>
                  <a:tcPr marL="91440" marR="91440">
                    <a:noFill/>
                  </a:tcPr>
                </a:tc>
                <a:tc>
                  <a:txBody>
                    <a:bodyPr>
                      <a:noAutofit/>
                    </a:bodyPr>
                    <a:p>
                      <a:pPr>
                        <a:lnSpc>
                          <a:spcPct val="100000"/>
                        </a:lnSpc>
                      </a:pPr>
                      <a:r>
                        <a:rPr b="0" lang="fr-FR" sz="1500" spc="-1" strike="noStrike">
                          <a:solidFill>
                            <a:srgbClr val="000000"/>
                          </a:solidFill>
                          <a:latin typeface="Arial"/>
                        </a:rPr>
                        <a:t>+ Pratique / utilisé couramment </a:t>
                      </a:r>
                      <a:endParaRPr b="0" lang="fr-FR" sz="15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500" spc="-1" strike="noStrike">
                          <a:solidFill>
                            <a:srgbClr val="000000"/>
                          </a:solidFill>
                          <a:latin typeface="Arial"/>
                        </a:rPr>
                        <a:t>Portabilité</a:t>
                      </a:r>
                      <a:endParaRPr b="0" lang="fr-FR" sz="1500" spc="-1" strike="noStrike">
                        <a:latin typeface="Arial"/>
                      </a:endParaRPr>
                    </a:p>
                  </a:txBody>
                  <a:tcPr marL="91440" marR="91440">
                    <a:noFill/>
                  </a:tcPr>
                </a:tc>
              </a:tr>
            </a:tbl>
          </a:graphicData>
        </a:graphic>
      </p:graphicFrame>
      <p:sp>
        <p:nvSpPr>
          <p:cNvPr id="255" name="CustomShape 3"/>
          <p:cNvSpPr/>
          <p:nvPr/>
        </p:nvSpPr>
        <p:spPr>
          <a:xfrm>
            <a:off x="504000" y="4357440"/>
            <a:ext cx="9071280" cy="93024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fr-FR" sz="4000" spc="-1" strike="noStrike">
                <a:solidFill>
                  <a:srgbClr val="000000"/>
                </a:solidFill>
                <a:latin typeface="Arial"/>
              </a:rPr>
              <a:t>Recherche stockage mots de passe</a:t>
            </a:r>
            <a:endParaRPr b="0" lang="fr-FR" sz="4000" spc="-1" strike="noStrike">
              <a:latin typeface="Arial"/>
            </a:endParaRPr>
          </a:p>
        </p:txBody>
      </p:sp>
      <p:graphicFrame>
        <p:nvGraphicFramePr>
          <p:cNvPr id="256" name="Table 4"/>
          <p:cNvGraphicFramePr/>
          <p:nvPr/>
        </p:nvGraphicFramePr>
        <p:xfrm>
          <a:off x="504000" y="5288400"/>
          <a:ext cx="9071280" cy="1607040"/>
        </p:xfrm>
        <a:graphic>
          <a:graphicData uri="http://schemas.openxmlformats.org/drawingml/2006/table">
            <a:tbl>
              <a:tblPr/>
              <a:tblGrid>
                <a:gridCol w="3023640"/>
                <a:gridCol w="3023640"/>
                <a:gridCol w="3024000"/>
              </a:tblGrid>
              <a:tr h="347760">
                <a:tc>
                  <a:txBody>
                    <a:bodyPr>
                      <a:noAutofit/>
                    </a:bodyPr>
                    <a:p>
                      <a:pPr algn="ctr">
                        <a:lnSpc>
                          <a:spcPct val="100000"/>
                        </a:lnSpc>
                      </a:pPr>
                      <a:r>
                        <a:rPr b="1" lang="fr-FR" sz="1800" spc="-1" strike="noStrike" u="sng">
                          <a:solidFill>
                            <a:srgbClr val="000000"/>
                          </a:solidFill>
                          <a:uFillTx/>
                          <a:latin typeface="Arial"/>
                        </a:rPr>
                        <a:t>Solutions</a:t>
                      </a:r>
                      <a:endParaRPr b="0" lang="fr-FR" sz="1800" spc="-1" strike="noStrike">
                        <a:latin typeface="Arial"/>
                      </a:endParaRPr>
                    </a:p>
                  </a:txBody>
                  <a:tcPr marL="91440" marR="91440">
                    <a:noFill/>
                  </a:tcPr>
                </a:tc>
                <a:tc>
                  <a:txBody>
                    <a:bodyPr>
                      <a:noAutofit/>
                    </a:bodyPr>
                    <a:p>
                      <a:pPr algn="ctr">
                        <a:lnSpc>
                          <a:spcPct val="100000"/>
                        </a:lnSpc>
                      </a:pPr>
                      <a:r>
                        <a:rPr b="1" lang="fr-FR" sz="1800" spc="-1" strike="noStrike" u="sng">
                          <a:solidFill>
                            <a:srgbClr val="000000"/>
                          </a:solidFill>
                          <a:uFillTx/>
                          <a:latin typeface="Arial"/>
                        </a:rPr>
                        <a:t>Points positifs</a:t>
                      </a:r>
                      <a:endParaRPr b="0" lang="fr-FR" sz="1800" spc="-1" strike="noStrike">
                        <a:latin typeface="Arial"/>
                      </a:endParaRPr>
                    </a:p>
                  </a:txBody>
                  <a:tcPr marL="91440" marR="91440">
                    <a:noFill/>
                  </a:tcPr>
                </a:tc>
                <a:tc>
                  <a:txBody>
                    <a:bodyPr>
                      <a:noAutofit/>
                    </a:bodyPr>
                    <a:p>
                      <a:pPr algn="ctr">
                        <a:lnSpc>
                          <a:spcPct val="100000"/>
                        </a:lnSpc>
                      </a:pPr>
                      <a:r>
                        <a:rPr b="1" lang="fr-FR" sz="1800" spc="-1" strike="noStrike" u="sng">
                          <a:solidFill>
                            <a:srgbClr val="000000"/>
                          </a:solidFill>
                          <a:uFillTx/>
                          <a:latin typeface="Arial"/>
                        </a:rPr>
                        <a:t>Points négatifs</a:t>
                      </a:r>
                      <a:endParaRPr b="0" lang="fr-FR" sz="1800" spc="-1" strike="noStrike">
                        <a:latin typeface="Arial"/>
                      </a:endParaRPr>
                    </a:p>
                  </a:txBody>
                  <a:tcPr marL="91440" marR="91440">
                    <a:noFill/>
                  </a:tcPr>
                </a:tc>
              </a:tr>
              <a:tr h="515160">
                <a:tc>
                  <a:txBody>
                    <a:bodyPr>
                      <a:noAutofit/>
                    </a:bodyPr>
                    <a:p>
                      <a:pPr>
                        <a:lnSpc>
                          <a:spcPct val="100000"/>
                        </a:lnSpc>
                      </a:pPr>
                      <a:r>
                        <a:rPr b="0" lang="fr-FR" sz="1500" spc="-1" strike="noStrike">
                          <a:solidFill>
                            <a:srgbClr val="000000"/>
                          </a:solidFill>
                          <a:latin typeface="Arial"/>
                        </a:rPr>
                        <a:t>Mémoire interne</a:t>
                      </a:r>
                      <a:endParaRPr b="0" lang="fr-FR" sz="1500" spc="-1" strike="noStrike">
                        <a:latin typeface="Arial"/>
                      </a:endParaRPr>
                    </a:p>
                  </a:txBody>
                  <a:tcPr marL="91440" marR="91440">
                    <a:noFill/>
                  </a:tcPr>
                </a:tc>
                <a:tc>
                  <a:txBody>
                    <a:bodyPr>
                      <a:noAutofit/>
                    </a:bodyPr>
                    <a:p>
                      <a:pPr>
                        <a:lnSpc>
                          <a:spcPct val="100000"/>
                        </a:lnSpc>
                      </a:pPr>
                      <a:r>
                        <a:rPr b="0" lang="fr-FR" sz="1500" spc="-1" strike="noStrike">
                          <a:solidFill>
                            <a:srgbClr val="000000"/>
                          </a:solidFill>
                          <a:latin typeface="Arial"/>
                        </a:rPr>
                        <a:t>+ Portabilité</a:t>
                      </a:r>
                      <a:endParaRPr b="0" lang="fr-FR" sz="1500" spc="-1" strike="noStrike">
                        <a:latin typeface="Arial"/>
                      </a:endParaRPr>
                    </a:p>
                    <a:p>
                      <a:pPr>
                        <a:lnSpc>
                          <a:spcPct val="100000"/>
                        </a:lnSpc>
                      </a:pPr>
                      <a:r>
                        <a:rPr b="0" lang="fr-FR" sz="1500" spc="-1" strike="noStrike">
                          <a:solidFill>
                            <a:srgbClr val="000000"/>
                          </a:solidFill>
                          <a:latin typeface="Arial"/>
                        </a:rPr>
                        <a:t>+ Sécurisé</a:t>
                      </a:r>
                      <a:endParaRPr b="0" lang="fr-FR" sz="15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500" spc="-1" strike="noStrike">
                          <a:solidFill>
                            <a:srgbClr val="000000"/>
                          </a:solidFill>
                          <a:latin typeface="Arial"/>
                        </a:rPr>
                        <a:t>Impossibilité de récupération en cas de panne</a:t>
                      </a:r>
                      <a:endParaRPr b="0" lang="fr-FR" sz="1500" spc="-1" strike="noStrike">
                        <a:latin typeface="Arial"/>
                      </a:endParaRPr>
                    </a:p>
                  </a:txBody>
                  <a:tcPr marL="91440" marR="91440">
                    <a:noFill/>
                  </a:tcPr>
                </a:tc>
              </a:tr>
              <a:tr h="726840">
                <a:tc>
                  <a:txBody>
                    <a:bodyPr>
                      <a:noAutofit/>
                    </a:bodyPr>
                    <a:p>
                      <a:pPr>
                        <a:lnSpc>
                          <a:spcPct val="100000"/>
                        </a:lnSpc>
                      </a:pPr>
                      <a:r>
                        <a:rPr b="0" lang="fr-FR" sz="1500" spc="-1" strike="noStrike">
                          <a:solidFill>
                            <a:srgbClr val="000000"/>
                          </a:solidFill>
                          <a:latin typeface="Arial"/>
                        </a:rPr>
                        <a:t>Base de donnés</a:t>
                      </a:r>
                      <a:endParaRPr b="0" lang="fr-FR" sz="1500" spc="-1" strike="noStrike">
                        <a:latin typeface="Arial"/>
                      </a:endParaRPr>
                    </a:p>
                  </a:txBody>
                  <a:tcPr marL="91440" marR="91440">
                    <a:noFill/>
                  </a:tcPr>
                </a:tc>
                <a:tc>
                  <a:txBody>
                    <a:bodyPr>
                      <a:noAutofit/>
                    </a:bodyPr>
                    <a:p>
                      <a:pPr>
                        <a:lnSpc>
                          <a:spcPct val="100000"/>
                        </a:lnSpc>
                      </a:pPr>
                      <a:r>
                        <a:rPr b="0" lang="fr-FR" sz="1500" spc="-1" strike="noStrike">
                          <a:solidFill>
                            <a:srgbClr val="000000"/>
                          </a:solidFill>
                          <a:latin typeface="Arial"/>
                        </a:rPr>
                        <a:t>+ Portabilité</a:t>
                      </a:r>
                      <a:endParaRPr b="0" lang="fr-FR" sz="1500" spc="-1" strike="noStrike">
                        <a:latin typeface="Arial"/>
                      </a:endParaRPr>
                    </a:p>
                    <a:p>
                      <a:pPr>
                        <a:lnSpc>
                          <a:spcPct val="100000"/>
                        </a:lnSpc>
                      </a:pPr>
                      <a:r>
                        <a:rPr b="0" lang="fr-FR" sz="1500" spc="-1" strike="noStrike">
                          <a:solidFill>
                            <a:srgbClr val="000000"/>
                          </a:solidFill>
                          <a:latin typeface="Arial"/>
                        </a:rPr>
                        <a:t>+ Possibilité de récupération en cas de panne</a:t>
                      </a:r>
                      <a:endParaRPr b="0" lang="fr-FR" sz="1500" spc="-1" strike="noStrike">
                        <a:latin typeface="Arial"/>
                      </a:endParaRPr>
                    </a:p>
                  </a:txBody>
                  <a:tcPr marL="91440" marR="91440">
                    <a:noFill/>
                  </a:tcPr>
                </a:tc>
                <a:tc>
                  <a:txBody>
                    <a:bodyPr>
                      <a:noAutofit/>
                    </a:bodyPr>
                    <a:p>
                      <a:pPr marL="285840" indent="-285480">
                        <a:lnSpc>
                          <a:spcPct val="100000"/>
                        </a:lnSpc>
                        <a:buClr>
                          <a:srgbClr val="000000"/>
                        </a:buClr>
                        <a:buFont typeface="StarSymbol"/>
                        <a:buChar char="-"/>
                      </a:pPr>
                      <a:r>
                        <a:rPr b="0" lang="fr-FR" sz="1500" spc="-1" strike="noStrike">
                          <a:solidFill>
                            <a:srgbClr val="000000"/>
                          </a:solidFill>
                          <a:latin typeface="Arial"/>
                        </a:rPr>
                        <a:t>Nécessite connexion internet</a:t>
                      </a:r>
                      <a:endParaRPr b="0" lang="fr-FR" sz="1500" spc="-1" strike="noStrike">
                        <a:latin typeface="Arial"/>
                      </a:endParaRPr>
                    </a:p>
                    <a:p>
                      <a:pPr marL="285840" indent="-285480">
                        <a:lnSpc>
                          <a:spcPct val="100000"/>
                        </a:lnSpc>
                        <a:buClr>
                          <a:srgbClr val="000000"/>
                        </a:buClr>
                        <a:buFont typeface="StarSymbol"/>
                        <a:buChar char="-"/>
                      </a:pPr>
                      <a:r>
                        <a:rPr b="0" lang="fr-FR" sz="1500" spc="-1" strike="noStrike">
                          <a:solidFill>
                            <a:srgbClr val="000000"/>
                          </a:solidFill>
                          <a:latin typeface="Arial"/>
                        </a:rPr>
                        <a:t>Moins sécurisé</a:t>
                      </a:r>
                      <a:endParaRPr b="0" lang="fr-FR" sz="15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Nos choix</a:t>
            </a:r>
            <a:endParaRPr b="0" lang="fr-FR" sz="4400" spc="-1" strike="noStrike">
              <a:solidFill>
                <a:srgbClr val="000000"/>
              </a:solidFill>
              <a:latin typeface="Calibri"/>
            </a:endParaRPr>
          </a:p>
        </p:txBody>
      </p:sp>
      <p:sp>
        <p:nvSpPr>
          <p:cNvPr id="258" name="TextShape 2"/>
          <p:cNvSpPr txBox="1"/>
          <p:nvPr/>
        </p:nvSpPr>
        <p:spPr>
          <a:xfrm>
            <a:off x="576000" y="1512000"/>
            <a:ext cx="9071280" cy="5586840"/>
          </a:xfrm>
          <a:prstGeom prst="rect">
            <a:avLst/>
          </a:prstGeom>
          <a:noFill/>
          <a:ln>
            <a:noFill/>
          </a:ln>
        </p:spPr>
        <p:txBody>
          <a:bodyPr lIns="0" rIns="0" tIns="0" bIns="0">
            <a:noAutofit/>
          </a:bodyPr>
          <a:p>
            <a:pPr>
              <a:lnSpc>
                <a:spcPct val="100000"/>
              </a:lnSpc>
              <a:spcAft>
                <a:spcPts val="1414"/>
              </a:spcAft>
            </a:pPr>
            <a:r>
              <a:rPr b="0" lang="fr-FR" sz="2300" spc="-1" strike="noStrike">
                <a:solidFill>
                  <a:srgbClr val="000000"/>
                </a:solidFill>
                <a:latin typeface="Arial"/>
              </a:rPr>
              <a:t>	</a:t>
            </a:r>
            <a:r>
              <a:rPr b="0" lang="fr-FR" sz="2300" spc="-1" strike="noStrike">
                <a:solidFill>
                  <a:srgbClr val="000000"/>
                </a:solidFill>
                <a:latin typeface="Arial"/>
              </a:rPr>
              <a:t>Tout d'abord, nous avons choisi l'authentification biométrique digitale parmi les autres méthodes (mot de passe, authentification à deux facteurs, "physique", etc) pour sa grande sécurité, simplicité et rapidité d'utilisation (rien à retenir, seulement besoin de poser  son doigt). Le fait d'utiliser un capteur nous a obligé à construire un boîtier, mais grâce à sa petite taille, il est très portable et pratique. Afin d’arriver à cette petite taille, nous avons utiliser le capteur biométrique GT-511C1R ainsi qu’un arduino nano.</a:t>
            </a:r>
            <a:endParaRPr b="0" lang="fr-FR" sz="2300" spc="-1" strike="noStrike">
              <a:solidFill>
                <a:srgbClr val="000000"/>
              </a:solidFill>
              <a:latin typeface="Arial"/>
            </a:endParaRPr>
          </a:p>
          <a:p>
            <a:pPr>
              <a:lnSpc>
                <a:spcPct val="100000"/>
              </a:lnSpc>
              <a:spcAft>
                <a:spcPts val="1414"/>
              </a:spcAft>
            </a:pPr>
            <a:r>
              <a:rPr b="0" lang="fr-FR" sz="2300" spc="-1" strike="noStrike">
                <a:solidFill>
                  <a:srgbClr val="000000"/>
                </a:solidFill>
                <a:latin typeface="Arial"/>
              </a:rPr>
              <a:t>	</a:t>
            </a:r>
            <a:r>
              <a:rPr b="0" lang="fr-FR" sz="2300" spc="-1" strike="noStrike">
                <a:solidFill>
                  <a:srgbClr val="000000"/>
                </a:solidFill>
                <a:latin typeface="Arial"/>
              </a:rPr>
              <a:t>Pour résoudre le problème lié à d’éventuelle panne, nous avons choisis d'utiliser une base de donnée pour stocker les mots de passe. Cela  permet une récupération possible des identifiants bien-que cela doit rester exceptionnel et difficile. La base de données peut également permettre une plus grande mobilité en cas d’évolution pour smartphone ou même d’une connexion entre tout les capteurs afin d’avoir accès à ses mots de passe depuis n’importe quelle capteur équipé de notre programme sur terre.</a:t>
            </a:r>
            <a:endParaRPr b="0" lang="fr-FR" sz="2300" spc="-1" strike="noStrike">
              <a:solidFill>
                <a:srgbClr val="000000"/>
              </a:solidFill>
              <a:latin typeface="Arial"/>
            </a:endParaRPr>
          </a:p>
          <a:p>
            <a:pPr>
              <a:lnSpc>
                <a:spcPct val="100000"/>
              </a:lnSpc>
              <a:spcAft>
                <a:spcPts val="1414"/>
              </a:spcAft>
            </a:pPr>
            <a:endParaRPr b="0" lang="fr-FR"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Infos Sup</a:t>
            </a:r>
            <a:endParaRPr b="0" lang="fr-FR" sz="4400" spc="-1" strike="noStrike">
              <a:solidFill>
                <a:srgbClr val="000000"/>
              </a:solidFill>
              <a:latin typeface="Calibri"/>
            </a:endParaRPr>
          </a:p>
        </p:txBody>
      </p:sp>
      <p:sp>
        <p:nvSpPr>
          <p:cNvPr id="260" name="TextShape 2"/>
          <p:cNvSpPr txBox="1"/>
          <p:nvPr/>
        </p:nvSpPr>
        <p:spPr>
          <a:xfrm>
            <a:off x="504000" y="1769040"/>
            <a:ext cx="9071280" cy="5378040"/>
          </a:xfrm>
          <a:prstGeom prst="rect">
            <a:avLst/>
          </a:prstGeom>
          <a:noFill/>
          <a:ln>
            <a:noFill/>
          </a:ln>
        </p:spPr>
        <p:txBody>
          <a:bodyPr lIns="0" rIns="0" tIns="0" bIns="0">
            <a:noAutofit/>
          </a:bodyPr>
          <a:p>
            <a:pPr>
              <a:lnSpc>
                <a:spcPct val="100000"/>
              </a:lnSpc>
              <a:spcAft>
                <a:spcPts val="1414"/>
              </a:spcAft>
            </a:pPr>
            <a:r>
              <a:rPr b="0" lang="fr-FR" sz="2000" spc="-1" strike="noStrike" u="sng">
                <a:solidFill>
                  <a:srgbClr val="0563c1"/>
                </a:solidFill>
                <a:uFillTx/>
                <a:latin typeface="Arial"/>
                <a:hlinkClick r:id="rId1"/>
              </a:rPr>
              <a:t>http://www.leblogduhacker.fr/un-gestionnaire-de-mots-de-passe-pour-ne-plus-rien-oublier/</a:t>
            </a:r>
            <a:endParaRPr b="0" lang="fr-FR" sz="2000" spc="-1" strike="noStrike">
              <a:solidFill>
                <a:srgbClr val="000000"/>
              </a:solidFill>
              <a:latin typeface="Arial"/>
            </a:endParaRPr>
          </a:p>
          <a:p>
            <a:pPr>
              <a:lnSpc>
                <a:spcPct val="100000"/>
              </a:lnSpc>
              <a:spcAft>
                <a:spcPts val="1414"/>
              </a:spcAft>
            </a:pPr>
            <a:r>
              <a:rPr b="0" lang="fr-FR" sz="2000" spc="-1" strike="noStrike">
                <a:solidFill>
                  <a:srgbClr val="000000"/>
                </a:solidFill>
                <a:latin typeface="Arial"/>
              </a:rPr>
              <a:t>AES-256 est hautement sécurisé (1,1 x 10^77 possibilités), il en faudrait des millions d’années pour déchiffrer un fichier</a:t>
            </a:r>
            <a:endParaRPr b="0" lang="fr-FR" sz="2000" spc="-1" strike="noStrike">
              <a:solidFill>
                <a:srgbClr val="000000"/>
              </a:solidFill>
              <a:latin typeface="Arial"/>
            </a:endParaRPr>
          </a:p>
          <a:p>
            <a:pPr>
              <a:lnSpc>
                <a:spcPct val="100000"/>
              </a:lnSpc>
              <a:spcAft>
                <a:spcPts val="1414"/>
              </a:spcAft>
            </a:pPr>
            <a:r>
              <a:rPr b="0" lang="fr-FR" sz="2000" spc="-1" strike="noStrike">
                <a:solidFill>
                  <a:srgbClr val="000000"/>
                </a:solidFill>
                <a:latin typeface="Arial"/>
              </a:rPr>
              <a:t>Mais étant donné qu’environ </a:t>
            </a:r>
            <a:r>
              <a:rPr b="0" lang="fr-FR" sz="2000" spc="-1" strike="noStrike" u="sng">
                <a:solidFill>
                  <a:srgbClr val="0563c1"/>
                </a:solidFill>
                <a:uFillTx/>
                <a:latin typeface="Arial"/>
                <a:hlinkClick r:id="rId2"/>
              </a:rPr>
              <a:t>1 personne sur 2 utilise le même mot de passe</a:t>
            </a:r>
            <a:r>
              <a:rPr b="0" lang="fr-FR" sz="2000" spc="-1" strike="noStrike">
                <a:solidFill>
                  <a:srgbClr val="000000"/>
                </a:solidFill>
                <a:latin typeface="Arial"/>
              </a:rPr>
              <a:t> pour plusieurs sites différents, on comprend bien que retenir plusieurs mots de passe n’est pas facile pour tout le monde.</a:t>
            </a:r>
            <a:endParaRPr b="0" lang="fr-FR" sz="2000" spc="-1" strike="noStrike">
              <a:solidFill>
                <a:srgbClr val="000000"/>
              </a:solidFill>
              <a:latin typeface="Arial"/>
            </a:endParaRPr>
          </a:p>
          <a:p>
            <a:pPr>
              <a:lnSpc>
                <a:spcPct val="100000"/>
              </a:lnSpc>
              <a:spcAft>
                <a:spcPts val="1414"/>
              </a:spcAft>
            </a:pPr>
            <a:endParaRPr b="0" lang="fr-FR" sz="2000" spc="-1" strike="noStrike">
              <a:solidFill>
                <a:srgbClr val="000000"/>
              </a:solidFill>
              <a:latin typeface="Arial"/>
            </a:endParaRPr>
          </a:p>
          <a:p>
            <a:pPr>
              <a:lnSpc>
                <a:spcPct val="100000"/>
              </a:lnSpc>
              <a:spcAft>
                <a:spcPts val="1414"/>
              </a:spcAft>
            </a:pPr>
            <a:r>
              <a:rPr b="0" lang="fr-FR" sz="2000" spc="-1" strike="noStrike">
                <a:solidFill>
                  <a:srgbClr val="000000"/>
                </a:solidFill>
                <a:latin typeface="Arial"/>
              </a:rPr>
              <a:t>On sait aussi que </a:t>
            </a:r>
            <a:r>
              <a:rPr b="0" lang="fr-FR" sz="2000" spc="-1" strike="noStrike" u="sng">
                <a:solidFill>
                  <a:srgbClr val="0563c1"/>
                </a:solidFill>
                <a:uFillTx/>
                <a:latin typeface="Arial"/>
                <a:hlinkClick r:id="rId3"/>
              </a:rPr>
              <a:t>60% des Français ne changent leurs mots de passe que très rarement</a:t>
            </a:r>
            <a:r>
              <a:rPr b="0" lang="fr-FR" sz="2000" spc="-1" strike="noStrike">
                <a:solidFill>
                  <a:srgbClr val="000000"/>
                </a:solidFill>
                <a:latin typeface="Arial"/>
              </a:rPr>
              <a:t>, et que d’ici quelques années, un internaute aura en moyenne </a:t>
            </a:r>
            <a:r>
              <a:rPr b="0" lang="fr-FR" sz="2000" spc="-1" strike="noStrike" u="sng">
                <a:solidFill>
                  <a:srgbClr val="0563c1"/>
                </a:solidFill>
                <a:uFillTx/>
                <a:latin typeface="Arial"/>
                <a:hlinkClick r:id="rId4"/>
              </a:rPr>
              <a:t>200 comptes différents en ligne</a:t>
            </a:r>
            <a:r>
              <a:rPr b="0" lang="fr-FR" sz="2000" spc="-1" strike="noStrike">
                <a:solidFill>
                  <a:srgbClr val="000000"/>
                </a:solidFill>
                <a:latin typeface="Arial"/>
              </a:rPr>
              <a:t>.</a:t>
            </a:r>
            <a:endParaRPr b="0" lang="fr-FR" sz="2000" spc="-1" strike="noStrike">
              <a:solidFill>
                <a:srgbClr val="000000"/>
              </a:solidFill>
              <a:latin typeface="Arial"/>
            </a:endParaRPr>
          </a:p>
          <a:p>
            <a:pPr>
              <a:lnSpc>
                <a:spcPct val="100000"/>
              </a:lnSpc>
              <a:spcAft>
                <a:spcPts val="1414"/>
              </a:spcAft>
            </a:pPr>
            <a:endParaRPr b="0" lang="fr-FR" sz="2000" spc="-1" strike="noStrike">
              <a:solidFill>
                <a:srgbClr val="000000"/>
              </a:solidFill>
              <a:latin typeface="Arial"/>
            </a:endParaRPr>
          </a:p>
          <a:p>
            <a:pPr>
              <a:lnSpc>
                <a:spcPct val="100000"/>
              </a:lnSpc>
              <a:spcAft>
                <a:spcPts val="1414"/>
              </a:spcAft>
            </a:pPr>
            <a:r>
              <a:rPr b="0" lang="fr-FR" sz="2000" spc="-1" strike="noStrike">
                <a:solidFill>
                  <a:srgbClr val="000000"/>
                </a:solidFill>
                <a:latin typeface="Arial"/>
              </a:rPr>
              <a:t>50h / an</a:t>
            </a:r>
            <a:endParaRPr b="0" lang="fr-FR" sz="2000" spc="-1" strike="noStrike">
              <a:solidFill>
                <a:srgbClr val="000000"/>
              </a:solidFill>
              <a:latin typeface="Arial"/>
            </a:endParaRPr>
          </a:p>
          <a:p>
            <a:pPr>
              <a:lnSpc>
                <a:spcPct val="100000"/>
              </a:lnSpc>
              <a:spcAft>
                <a:spcPts val="1414"/>
              </a:spcAft>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Sommaire</a:t>
            </a:r>
            <a:endParaRPr b="0" lang="fr-FR" sz="4400" spc="-1" strike="noStrike">
              <a:solidFill>
                <a:srgbClr val="000000"/>
              </a:solidFill>
              <a:latin typeface="Calibri"/>
            </a:endParaRPr>
          </a:p>
        </p:txBody>
      </p:sp>
      <p:sp>
        <p:nvSpPr>
          <p:cNvPr id="208" name="TextShape 2"/>
          <p:cNvSpPr txBox="1"/>
          <p:nvPr/>
        </p:nvSpPr>
        <p:spPr>
          <a:xfrm>
            <a:off x="504000" y="1563480"/>
            <a:ext cx="9071280" cy="5606640"/>
          </a:xfrm>
          <a:prstGeom prst="rect">
            <a:avLst/>
          </a:prstGeom>
          <a:noFill/>
          <a:ln>
            <a:noFill/>
          </a:ln>
        </p:spPr>
        <p:txBody>
          <a:bodyPr lIns="0" rIns="0" tIns="0" bIns="0">
            <a:noAutofit/>
          </a:bodyPr>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Problématique</a:t>
            </a:r>
            <a:endParaRPr b="0" lang="fr-FR" sz="3200" spc="-1" strike="noStrike">
              <a:solidFill>
                <a:srgbClr val="000000"/>
              </a:solidFill>
              <a:latin typeface="Arial"/>
            </a:endParaRPr>
          </a:p>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Présentation</a:t>
            </a:r>
            <a:endParaRPr b="0" lang="fr-FR" sz="3200" spc="-1" strike="noStrike">
              <a:solidFill>
                <a:srgbClr val="000000"/>
              </a:solidFill>
              <a:latin typeface="Arial"/>
            </a:endParaRPr>
          </a:p>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Diagramme / Cahier des charges</a:t>
            </a:r>
            <a:endParaRPr b="0" lang="fr-FR" sz="3200" spc="-1" strike="noStrike">
              <a:solidFill>
                <a:srgbClr val="000000"/>
              </a:solidFill>
              <a:latin typeface="Arial"/>
            </a:endParaRPr>
          </a:p>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Solutions  existantes</a:t>
            </a:r>
            <a:endParaRPr b="0" lang="fr-FR" sz="3200" spc="-1" strike="noStrike">
              <a:solidFill>
                <a:srgbClr val="000000"/>
              </a:solidFill>
              <a:latin typeface="Arial"/>
            </a:endParaRPr>
          </a:p>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Recherche solution </a:t>
            </a:r>
            <a:endParaRPr b="0" lang="fr-FR" sz="3200" spc="-1" strike="noStrike">
              <a:solidFill>
                <a:srgbClr val="000000"/>
              </a:solidFill>
              <a:latin typeface="Arial"/>
            </a:endParaRPr>
          </a:p>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Recherche intégration / stockage mot de passe</a:t>
            </a:r>
            <a:endParaRPr b="0" lang="fr-FR" sz="3200" spc="-1" strike="noStrike">
              <a:solidFill>
                <a:srgbClr val="000000"/>
              </a:solidFill>
              <a:latin typeface="Arial"/>
            </a:endParaRPr>
          </a:p>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Choix</a:t>
            </a:r>
            <a:endParaRPr b="0" lang="fr-FR" sz="3200" spc="-1" strike="noStrike">
              <a:solidFill>
                <a:srgbClr val="000000"/>
              </a:solidFill>
              <a:latin typeface="Arial"/>
            </a:endParaRPr>
          </a:p>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Info Sup </a:t>
            </a:r>
            <a:endParaRPr b="0" lang="fr-FR" sz="3200" spc="-1" strike="noStrike">
              <a:solidFill>
                <a:srgbClr val="000000"/>
              </a:solidFill>
              <a:latin typeface="Arial"/>
            </a:endParaRPr>
          </a:p>
          <a:p>
            <a:pPr marL="457200" indent="-456840">
              <a:lnSpc>
                <a:spcPct val="100000"/>
              </a:lnSpc>
              <a:spcAft>
                <a:spcPts val="1414"/>
              </a:spcAft>
              <a:buClr>
                <a:srgbClr val="000000"/>
              </a:buClr>
              <a:buFont typeface="Arial"/>
              <a:buChar char="•"/>
            </a:pPr>
            <a:r>
              <a:rPr b="0" lang="fr-FR" sz="3200" spc="-1" strike="noStrike">
                <a:solidFill>
                  <a:srgbClr val="000000"/>
                </a:solidFill>
                <a:latin typeface="Arial"/>
              </a:rPr>
              <a:t>Carnet de Bord</a:t>
            </a:r>
            <a:endParaRPr b="0" lang="fr-F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Authentification</a:t>
            </a:r>
            <a:r>
              <a:rPr b="0" lang="fr-FR" sz="4400" spc="-1" strike="noStrike">
                <a:solidFill>
                  <a:srgbClr val="000000"/>
                </a:solidFill>
                <a:latin typeface="Arial"/>
              </a:rPr>
              <a:t> facile</a:t>
            </a:r>
            <a:endParaRPr b="0" lang="fr-FR" sz="4400" spc="-1" strike="noStrike">
              <a:solidFill>
                <a:srgbClr val="000000"/>
              </a:solidFill>
              <a:latin typeface="Calibri"/>
            </a:endParaRPr>
          </a:p>
        </p:txBody>
      </p:sp>
      <p:sp>
        <p:nvSpPr>
          <p:cNvPr id="210" name="TextShape 2"/>
          <p:cNvSpPr txBox="1"/>
          <p:nvPr/>
        </p:nvSpPr>
        <p:spPr>
          <a:xfrm>
            <a:off x="504000" y="1769040"/>
            <a:ext cx="9071280" cy="4384080"/>
          </a:xfrm>
          <a:prstGeom prst="rect">
            <a:avLst/>
          </a:prstGeom>
          <a:noFill/>
          <a:ln>
            <a:noFill/>
          </a:ln>
        </p:spPr>
        <p:txBody>
          <a:bodyPr lIns="0" rIns="0" tIns="0" bIns="0" anchor="ctr" anchorCtr="1">
            <a:noAutofit/>
          </a:bodyPr>
          <a:p>
            <a:pPr algn="ctr">
              <a:lnSpc>
                <a:spcPct val="100000"/>
              </a:lnSpc>
              <a:spcAft>
                <a:spcPts val="1414"/>
              </a:spcAft>
            </a:pPr>
            <a:r>
              <a:rPr b="0" lang="fr-FR" sz="3200" spc="-1" strike="noStrike">
                <a:solidFill>
                  <a:srgbClr val="800000"/>
                </a:solidFill>
                <a:latin typeface="Arial"/>
              </a:rPr>
              <a:t>Problématique </a:t>
            </a:r>
            <a:r>
              <a:rPr b="0" lang="fr-FR" sz="3200" spc="-1" strike="noStrike">
                <a:solidFill>
                  <a:srgbClr val="000000"/>
                </a:solidFill>
                <a:latin typeface="Arial"/>
              </a:rPr>
              <a:t>: Comment ne plus se compliquer la vie avec ses mots de passe ?</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Présentation</a:t>
            </a:r>
            <a:r>
              <a:rPr b="0" lang="fr-FR" sz="4400" spc="-1" strike="noStrike">
                <a:solidFill>
                  <a:srgbClr val="000000"/>
                </a:solidFill>
                <a:latin typeface="Arial"/>
              </a:rPr>
              <a:t>	</a:t>
            </a:r>
            <a:endParaRPr b="0" lang="fr-FR" sz="4400" spc="-1" strike="noStrike">
              <a:solidFill>
                <a:srgbClr val="000000"/>
              </a:solidFill>
              <a:latin typeface="Calibri"/>
            </a:endParaRPr>
          </a:p>
        </p:txBody>
      </p:sp>
      <p:sp>
        <p:nvSpPr>
          <p:cNvPr id="212" name="TextShape 2"/>
          <p:cNvSpPr txBox="1"/>
          <p:nvPr/>
        </p:nvSpPr>
        <p:spPr>
          <a:xfrm>
            <a:off x="504000" y="1769040"/>
            <a:ext cx="9071280" cy="5408640"/>
          </a:xfrm>
          <a:prstGeom prst="rect">
            <a:avLst/>
          </a:prstGeom>
          <a:noFill/>
          <a:ln>
            <a:noFill/>
          </a:ln>
        </p:spPr>
        <p:txBody>
          <a:bodyPr lIns="0" rIns="0" tIns="0" bIns="0">
            <a:noAutofit/>
          </a:bodyPr>
          <a:p>
            <a:pPr>
              <a:lnSpc>
                <a:spcPct val="100000"/>
              </a:lnSpc>
              <a:spcAft>
                <a:spcPts val="1414"/>
              </a:spcAft>
            </a:pPr>
            <a:r>
              <a:rPr b="0" lang="fr-FR" sz="3200" spc="-1" strike="noStrike">
                <a:solidFill>
                  <a:srgbClr val="000000"/>
                </a:solidFill>
                <a:latin typeface="Arial"/>
              </a:rPr>
              <a:t>Aujourd'hui, il existe de plus en plus de sites internet qui nécessitent une mémorisation de mots de passe. Ces mots de passe sont de plus en plus complexes (pour des raisons de sécurité) et donc de plus en plus difficiles à retenir.</a:t>
            </a:r>
            <a:endParaRPr b="0" lang="fr-FR" sz="3200" spc="-1" strike="noStrike">
              <a:solidFill>
                <a:srgbClr val="000000"/>
              </a:solidFill>
              <a:latin typeface="Arial"/>
            </a:endParaRPr>
          </a:p>
          <a:p>
            <a:pPr>
              <a:lnSpc>
                <a:spcPct val="100000"/>
              </a:lnSpc>
              <a:spcAft>
                <a:spcPts val="1414"/>
              </a:spcAft>
            </a:pPr>
            <a:r>
              <a:rPr b="0" lang="fr-FR" sz="3200" spc="-1" strike="noStrike">
                <a:solidFill>
                  <a:srgbClr val="000000"/>
                </a:solidFill>
                <a:latin typeface="Arial"/>
              </a:rPr>
              <a:t>C’est pourquoi, nous proposons une solution permettant de ne plus avoir à retenir tous ces mots de passe. Le système s'occupe de les retenir à votre place et de les saisir sur les sites qui requièrent une authentification.</a:t>
            </a:r>
            <a:endParaRPr b="0" lang="fr-F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Diagramme « bête à corne »</a:t>
            </a:r>
            <a:endParaRPr b="0" lang="fr-FR" sz="4400" spc="-1" strike="noStrike">
              <a:solidFill>
                <a:srgbClr val="000000"/>
              </a:solidFill>
              <a:latin typeface="Calibri"/>
            </a:endParaRPr>
          </a:p>
        </p:txBody>
      </p:sp>
      <p:sp>
        <p:nvSpPr>
          <p:cNvPr id="214" name="CustomShape 2"/>
          <p:cNvSpPr/>
          <p:nvPr/>
        </p:nvSpPr>
        <p:spPr>
          <a:xfrm>
            <a:off x="1224000" y="2376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Utilisateur</a:t>
            </a:r>
            <a:endParaRPr b="0" lang="fr-FR" sz="1800" spc="-1" strike="noStrike">
              <a:latin typeface="Arial"/>
            </a:endParaRPr>
          </a:p>
        </p:txBody>
      </p:sp>
      <p:sp>
        <p:nvSpPr>
          <p:cNvPr id="215" name="CustomShape 3"/>
          <p:cNvSpPr/>
          <p:nvPr/>
        </p:nvSpPr>
        <p:spPr>
          <a:xfrm>
            <a:off x="5760000" y="2376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Site internet</a:t>
            </a:r>
            <a:endParaRPr b="0" lang="fr-FR" sz="1800" spc="-1" strike="noStrike">
              <a:latin typeface="Arial"/>
            </a:endParaRPr>
          </a:p>
        </p:txBody>
      </p:sp>
      <p:sp>
        <p:nvSpPr>
          <p:cNvPr id="216" name="CustomShape 4"/>
          <p:cNvSpPr/>
          <p:nvPr/>
        </p:nvSpPr>
        <p:spPr>
          <a:xfrm>
            <a:off x="3384000" y="4248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Authentification</a:t>
            </a:r>
            <a:endParaRPr b="0" lang="fr-FR" sz="1800" spc="-1" strike="noStrike">
              <a:latin typeface="Arial"/>
            </a:endParaRPr>
          </a:p>
          <a:p>
            <a:pPr algn="ctr">
              <a:lnSpc>
                <a:spcPct val="100000"/>
              </a:lnSpc>
            </a:pPr>
            <a:r>
              <a:rPr b="0" lang="fr-FR" sz="1800" spc="-1" strike="noStrike">
                <a:solidFill>
                  <a:srgbClr val="000000"/>
                </a:solidFill>
                <a:latin typeface="Arial"/>
                <a:ea typeface="Droid Sans Fallback"/>
              </a:rPr>
              <a:t>facile</a:t>
            </a:r>
            <a:endParaRPr b="0" lang="fr-FR" sz="1800" spc="-1" strike="noStrike">
              <a:latin typeface="Arial"/>
            </a:endParaRPr>
          </a:p>
        </p:txBody>
      </p:sp>
      <p:sp>
        <p:nvSpPr>
          <p:cNvPr id="217" name="CustomShape 5"/>
          <p:cNvSpPr/>
          <p:nvPr/>
        </p:nvSpPr>
        <p:spPr>
          <a:xfrm>
            <a:off x="6431400" y="5930280"/>
            <a:ext cx="3143880" cy="988200"/>
          </a:xfrm>
          <a:custGeom>
            <a:avLst/>
            <a:gdLst/>
            <a:ahLst/>
            <a:rect l="l" t="t" r="r" b="b"/>
            <a:pathLst>
              <a:path w="21600" h="21600">
                <a:moveTo>
                  <a:pt x="0" y="0"/>
                </a:moveTo>
                <a:lnTo>
                  <a:pt x="21600" y="0"/>
                </a:lnTo>
                <a:lnTo>
                  <a:pt x="21600" y="21600"/>
                </a:lnTo>
                <a:lnTo>
                  <a:pt x="0" y="21600"/>
                </a:lnTo>
                <a:lnTo>
                  <a:pt x="0" y="0"/>
                </a:ln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Mémorisation et saisie</a:t>
            </a:r>
            <a:endParaRPr b="0" lang="fr-FR" sz="1800" spc="-1" strike="noStrike">
              <a:latin typeface="Arial"/>
            </a:endParaRPr>
          </a:p>
          <a:p>
            <a:pPr algn="ctr">
              <a:lnSpc>
                <a:spcPct val="100000"/>
              </a:lnSpc>
            </a:pPr>
            <a:r>
              <a:rPr b="0" lang="fr-FR" sz="1800" spc="-1" strike="noStrike">
                <a:solidFill>
                  <a:srgbClr val="000000"/>
                </a:solidFill>
                <a:latin typeface="Arial"/>
                <a:ea typeface="Droid Sans Fallback"/>
              </a:rPr>
              <a:t>des mots de passe</a:t>
            </a:r>
            <a:endParaRPr b="0" lang="fr-FR" sz="1800" spc="-1" strike="noStrike">
              <a:latin typeface="Arial"/>
            </a:endParaRPr>
          </a:p>
        </p:txBody>
      </p:sp>
      <p:sp>
        <p:nvSpPr>
          <p:cNvPr id="218" name="CustomShape 6"/>
          <p:cNvSpPr/>
          <p:nvPr/>
        </p:nvSpPr>
        <p:spPr>
          <a:xfrm flipH="1" flipV="1" rot="5400000">
            <a:off x="4787640" y="1259640"/>
            <a:ext cx="12240" cy="4535640"/>
          </a:xfrm>
          <a:prstGeom prst="curvedConnector3">
            <a:avLst>
              <a:gd name="adj1" fmla="val -6529157"/>
            </a:avLst>
          </a:prstGeom>
          <a:noFill/>
          <a:ln>
            <a:solidFill>
              <a:srgbClr val="000000"/>
            </a:solidFill>
          </a:ln>
        </p:spPr>
        <p:style>
          <a:lnRef idx="0"/>
          <a:fillRef idx="0"/>
          <a:effectRef idx="0"/>
          <a:fontRef idx="minor"/>
        </p:style>
      </p:sp>
      <p:sp>
        <p:nvSpPr>
          <p:cNvPr id="219" name="CustomShape 7"/>
          <p:cNvSpPr/>
          <p:nvPr/>
        </p:nvSpPr>
        <p:spPr>
          <a:xfrm>
            <a:off x="7972560" y="3359160"/>
            <a:ext cx="30600" cy="25707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Diagramme « Pieuvre »</a:t>
            </a:r>
            <a:endParaRPr b="0" lang="fr-FR" sz="4400" spc="-1" strike="noStrike">
              <a:solidFill>
                <a:srgbClr val="000000"/>
              </a:solidFill>
              <a:latin typeface="Calibri"/>
            </a:endParaRPr>
          </a:p>
        </p:txBody>
      </p:sp>
      <p:sp>
        <p:nvSpPr>
          <p:cNvPr id="221" name="CustomShape 2"/>
          <p:cNvSpPr/>
          <p:nvPr/>
        </p:nvSpPr>
        <p:spPr>
          <a:xfrm>
            <a:off x="1404000" y="2376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Utilisateur</a:t>
            </a:r>
            <a:endParaRPr b="0" lang="fr-FR" sz="1800" spc="-1" strike="noStrike">
              <a:latin typeface="Arial"/>
            </a:endParaRPr>
          </a:p>
        </p:txBody>
      </p:sp>
      <p:sp>
        <p:nvSpPr>
          <p:cNvPr id="222" name="CustomShape 3"/>
          <p:cNvSpPr/>
          <p:nvPr/>
        </p:nvSpPr>
        <p:spPr>
          <a:xfrm>
            <a:off x="6084000" y="2376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Site web</a:t>
            </a:r>
            <a:endParaRPr b="0" lang="fr-FR" sz="1800" spc="-1" strike="noStrike">
              <a:latin typeface="Arial"/>
            </a:endParaRPr>
          </a:p>
        </p:txBody>
      </p:sp>
      <p:sp>
        <p:nvSpPr>
          <p:cNvPr id="223" name="CustomShape 4"/>
          <p:cNvSpPr/>
          <p:nvPr/>
        </p:nvSpPr>
        <p:spPr>
          <a:xfrm>
            <a:off x="3780000" y="4248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Authentification facile</a:t>
            </a:r>
            <a:endParaRPr b="0" lang="fr-FR" sz="1800" spc="-1" strike="noStrike">
              <a:latin typeface="Arial"/>
            </a:endParaRPr>
          </a:p>
        </p:txBody>
      </p:sp>
      <p:sp>
        <p:nvSpPr>
          <p:cNvPr id="224" name="CustomShape 5"/>
          <p:cNvSpPr/>
          <p:nvPr/>
        </p:nvSpPr>
        <p:spPr>
          <a:xfrm flipH="1" flipV="1" rot="5400000">
            <a:off x="5039640" y="1187640"/>
            <a:ext cx="12240" cy="4679640"/>
          </a:xfrm>
          <a:prstGeom prst="curvedConnector3">
            <a:avLst>
              <a:gd name="adj1" fmla="val -7249173"/>
            </a:avLst>
          </a:prstGeom>
          <a:noFill/>
          <a:ln>
            <a:solidFill>
              <a:srgbClr val="000000"/>
            </a:solidFill>
          </a:ln>
        </p:spPr>
        <p:style>
          <a:lnRef idx="0"/>
          <a:fillRef idx="0"/>
          <a:effectRef idx="0"/>
          <a:fontRef idx="minor"/>
        </p:style>
      </p:sp>
      <p:sp>
        <p:nvSpPr>
          <p:cNvPr id="225" name="CustomShape 6"/>
          <p:cNvSpPr/>
          <p:nvPr/>
        </p:nvSpPr>
        <p:spPr>
          <a:xfrm>
            <a:off x="6912000" y="5040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Sécurité</a:t>
            </a:r>
            <a:endParaRPr b="0" lang="fr-FR" sz="1800" spc="-1" strike="noStrike">
              <a:latin typeface="Arial"/>
            </a:endParaRPr>
          </a:p>
        </p:txBody>
      </p:sp>
      <p:sp>
        <p:nvSpPr>
          <p:cNvPr id="226" name="CustomShape 7"/>
          <p:cNvSpPr/>
          <p:nvPr/>
        </p:nvSpPr>
        <p:spPr>
          <a:xfrm>
            <a:off x="3384000" y="6120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Design</a:t>
            </a:r>
            <a:endParaRPr b="0" lang="fr-FR" sz="1800" spc="-1" strike="noStrike">
              <a:latin typeface="Arial"/>
            </a:endParaRPr>
          </a:p>
        </p:txBody>
      </p:sp>
      <p:sp>
        <p:nvSpPr>
          <p:cNvPr id="227" name="CustomShape 8"/>
          <p:cNvSpPr/>
          <p:nvPr/>
        </p:nvSpPr>
        <p:spPr>
          <a:xfrm>
            <a:off x="1404360" y="237636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Utilisateur</a:t>
            </a:r>
            <a:endParaRPr b="0" lang="fr-FR" sz="1800" spc="-1" strike="noStrike">
              <a:latin typeface="Arial"/>
            </a:endParaRPr>
          </a:p>
        </p:txBody>
      </p:sp>
      <p:sp>
        <p:nvSpPr>
          <p:cNvPr id="228" name="CustomShape 9"/>
          <p:cNvSpPr/>
          <p:nvPr/>
        </p:nvSpPr>
        <p:spPr>
          <a:xfrm>
            <a:off x="432000" y="4284000"/>
            <a:ext cx="2591640" cy="1151640"/>
          </a:xfrm>
          <a:custGeom>
            <a:avLst/>
            <a:gdLst/>
            <a:ahLst/>
            <a:rect l="l" t="t" r="r" b="b"/>
            <a:pathLst>
              <a:path w="21600" h="21600">
                <a:moveTo>
                  <a:pt x="10800" y="0"/>
                </a:move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chorCtr="1">
            <a:noAutofit/>
          </a:bodyPr>
          <a:p>
            <a:pPr algn="ctr">
              <a:lnSpc>
                <a:spcPct val="100000"/>
              </a:lnSpc>
            </a:pPr>
            <a:r>
              <a:rPr b="0" lang="fr-FR" sz="1800" spc="-1" strike="noStrike">
                <a:solidFill>
                  <a:srgbClr val="000000"/>
                </a:solidFill>
                <a:latin typeface="Arial"/>
                <a:ea typeface="Droid Sans Fallback"/>
              </a:rPr>
              <a:t>Installation</a:t>
            </a:r>
            <a:endParaRPr b="0" lang="fr-FR" sz="1800" spc="-1" strike="noStrike">
              <a:latin typeface="Arial"/>
            </a:endParaRPr>
          </a:p>
        </p:txBody>
      </p:sp>
      <p:sp>
        <p:nvSpPr>
          <p:cNvPr id="229" name="CustomShape 10"/>
          <p:cNvSpPr/>
          <p:nvPr/>
        </p:nvSpPr>
        <p:spPr>
          <a:xfrm flipH="1" flipV="1" rot="5400000">
            <a:off x="3383640" y="4463280"/>
            <a:ext cx="35640" cy="755640"/>
          </a:xfrm>
          <a:prstGeom prst="curvedConnector3">
            <a:avLst>
              <a:gd name="adj1" fmla="val 133658"/>
            </a:avLst>
          </a:prstGeom>
          <a:noFill/>
          <a:ln>
            <a:solidFill>
              <a:srgbClr val="000000"/>
            </a:solidFill>
          </a:ln>
        </p:spPr>
        <p:style>
          <a:lnRef idx="0"/>
          <a:fillRef idx="0"/>
          <a:effectRef idx="0"/>
          <a:fontRef idx="minor"/>
        </p:style>
      </p:sp>
      <p:sp>
        <p:nvSpPr>
          <p:cNvPr id="230" name="CustomShape 11"/>
          <p:cNvSpPr/>
          <p:nvPr/>
        </p:nvSpPr>
        <p:spPr>
          <a:xfrm flipH="1" rot="16200000">
            <a:off x="3359160" y="3616560"/>
            <a:ext cx="1056600" cy="542520"/>
          </a:xfrm>
          <a:prstGeom prst="curvedConnector3">
            <a:avLst>
              <a:gd name="adj1" fmla="val 51152"/>
            </a:avLst>
          </a:prstGeom>
          <a:noFill/>
          <a:ln>
            <a:solidFill>
              <a:srgbClr val="000000"/>
            </a:solidFill>
          </a:ln>
        </p:spPr>
        <p:style>
          <a:lnRef idx="0"/>
          <a:fillRef idx="0"/>
          <a:effectRef idx="0"/>
          <a:fontRef idx="minor"/>
        </p:style>
      </p:sp>
      <p:sp>
        <p:nvSpPr>
          <p:cNvPr id="231" name="CustomShape 12"/>
          <p:cNvSpPr/>
          <p:nvPr/>
        </p:nvSpPr>
        <p:spPr>
          <a:xfrm>
            <a:off x="4883760" y="3888000"/>
            <a:ext cx="6001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Arial"/>
                <a:ea typeface="Droid Sans Fallback"/>
              </a:rPr>
              <a:t>FP1</a:t>
            </a:r>
            <a:endParaRPr b="0" lang="fr-FR" sz="1800" spc="-1" strike="noStrike">
              <a:latin typeface="Arial"/>
            </a:endParaRPr>
          </a:p>
        </p:txBody>
      </p:sp>
      <p:sp>
        <p:nvSpPr>
          <p:cNvPr id="232" name="CustomShape 13"/>
          <p:cNvSpPr/>
          <p:nvPr/>
        </p:nvSpPr>
        <p:spPr>
          <a:xfrm>
            <a:off x="3761640" y="3456000"/>
            <a:ext cx="612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Arial"/>
                <a:ea typeface="Droid Sans Fallback"/>
              </a:rPr>
              <a:t>FC1</a:t>
            </a:r>
            <a:endParaRPr b="0" lang="fr-FR" sz="1800" spc="-1" strike="noStrike">
              <a:latin typeface="Arial"/>
            </a:endParaRPr>
          </a:p>
        </p:txBody>
      </p:sp>
      <p:sp>
        <p:nvSpPr>
          <p:cNvPr id="233" name="CustomShape 14"/>
          <p:cNvSpPr/>
          <p:nvPr/>
        </p:nvSpPr>
        <p:spPr>
          <a:xfrm>
            <a:off x="3113640" y="4896000"/>
            <a:ext cx="612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Arial"/>
                <a:ea typeface="Droid Sans Fallback"/>
              </a:rPr>
              <a:t>FC2</a:t>
            </a:r>
            <a:endParaRPr b="0" lang="fr-FR" sz="1800" spc="-1" strike="noStrike">
              <a:latin typeface="Arial"/>
            </a:endParaRPr>
          </a:p>
        </p:txBody>
      </p:sp>
      <p:sp>
        <p:nvSpPr>
          <p:cNvPr id="234" name="CustomShape 15"/>
          <p:cNvSpPr/>
          <p:nvPr/>
        </p:nvSpPr>
        <p:spPr>
          <a:xfrm>
            <a:off x="4841640" y="5760000"/>
            <a:ext cx="612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Arial"/>
                <a:ea typeface="Droid Sans Fallback"/>
              </a:rPr>
              <a:t>FC3</a:t>
            </a:r>
            <a:endParaRPr b="0" lang="fr-FR" sz="1800" spc="-1" strike="noStrike">
              <a:latin typeface="Arial"/>
            </a:endParaRPr>
          </a:p>
        </p:txBody>
      </p:sp>
      <p:sp>
        <p:nvSpPr>
          <p:cNvPr id="235" name="CustomShape 16"/>
          <p:cNvSpPr/>
          <p:nvPr/>
        </p:nvSpPr>
        <p:spPr>
          <a:xfrm>
            <a:off x="6173640" y="5269680"/>
            <a:ext cx="612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Arial"/>
                <a:ea typeface="Droid Sans Fallback"/>
              </a:rPr>
              <a:t>FC4</a:t>
            </a:r>
            <a:endParaRPr b="0" lang="fr-FR" sz="1800" spc="-1" strike="noStrike">
              <a:latin typeface="Arial"/>
            </a:endParaRPr>
          </a:p>
        </p:txBody>
      </p:sp>
      <p:sp>
        <p:nvSpPr>
          <p:cNvPr id="236" name="CustomShape 17"/>
          <p:cNvSpPr/>
          <p:nvPr/>
        </p:nvSpPr>
        <p:spPr>
          <a:xfrm>
            <a:off x="5957640" y="3469680"/>
            <a:ext cx="612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Arial"/>
                <a:ea typeface="Droid Sans Fallback"/>
              </a:rPr>
              <a:t>FC5</a:t>
            </a:r>
            <a:endParaRPr b="0" lang="fr-FR" sz="1800" spc="-1" strike="noStrike">
              <a:latin typeface="Arial"/>
            </a:endParaRPr>
          </a:p>
        </p:txBody>
      </p:sp>
      <p:sp>
        <p:nvSpPr>
          <p:cNvPr id="237" name="CustomShape 18"/>
          <p:cNvSpPr/>
          <p:nvPr/>
        </p:nvSpPr>
        <p:spPr>
          <a:xfrm flipH="1" flipV="1" rot="16200000">
            <a:off x="5699520" y="3652920"/>
            <a:ext cx="1056960" cy="470880"/>
          </a:xfrm>
          <a:prstGeom prst="curvedConnector3">
            <a:avLst>
              <a:gd name="adj1" fmla="val 41046"/>
            </a:avLst>
          </a:prstGeom>
          <a:noFill/>
          <a:ln>
            <a:solidFill>
              <a:srgbClr val="000000"/>
            </a:solidFill>
          </a:ln>
        </p:spPr>
        <p:style>
          <a:lnRef idx="0"/>
          <a:fillRef idx="0"/>
          <a:effectRef idx="0"/>
          <a:fontRef idx="minor"/>
        </p:style>
      </p:sp>
      <p:sp>
        <p:nvSpPr>
          <p:cNvPr id="238" name="CustomShape 19"/>
          <p:cNvSpPr/>
          <p:nvPr/>
        </p:nvSpPr>
        <p:spPr>
          <a:xfrm flipV="1" rot="16200000">
            <a:off x="6639480" y="4556520"/>
            <a:ext cx="384480" cy="919080"/>
          </a:xfrm>
          <a:prstGeom prst="curvedConnector3">
            <a:avLst>
              <a:gd name="adj1" fmla="val -23621"/>
            </a:avLst>
          </a:prstGeom>
          <a:noFill/>
          <a:ln>
            <a:solidFill>
              <a:srgbClr val="000000"/>
            </a:solidFill>
          </a:ln>
        </p:spPr>
        <p:style>
          <a:lnRef idx="0"/>
          <a:fillRef idx="0"/>
          <a:effectRef idx="0"/>
          <a:fontRef idx="minor"/>
        </p:style>
      </p:sp>
      <p:sp>
        <p:nvSpPr>
          <p:cNvPr id="239" name="CustomShape 20"/>
          <p:cNvSpPr/>
          <p:nvPr/>
        </p:nvSpPr>
        <p:spPr>
          <a:xfrm flipH="1" flipV="1" rot="5400000">
            <a:off x="4517640" y="5561280"/>
            <a:ext cx="719640" cy="395640"/>
          </a:xfrm>
          <a:prstGeom prst="curvedConnector3">
            <a:avLst>
              <a:gd name="adj1" fmla="val 50000"/>
            </a:avLst>
          </a:prstGeom>
          <a:noFill/>
          <a:ln>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Cahier des charges</a:t>
            </a:r>
            <a:endParaRPr b="0" lang="fr-FR" sz="4400" spc="-1" strike="noStrike">
              <a:solidFill>
                <a:srgbClr val="000000"/>
              </a:solidFill>
              <a:latin typeface="Calibri"/>
            </a:endParaRPr>
          </a:p>
        </p:txBody>
      </p:sp>
      <p:graphicFrame>
        <p:nvGraphicFramePr>
          <p:cNvPr id="241" name="Table 2"/>
          <p:cNvGraphicFramePr/>
          <p:nvPr/>
        </p:nvGraphicFramePr>
        <p:xfrm>
          <a:off x="437760" y="1438200"/>
          <a:ext cx="9281880" cy="5753160"/>
        </p:xfrm>
        <a:graphic>
          <a:graphicData uri="http://schemas.openxmlformats.org/drawingml/2006/table">
            <a:tbl>
              <a:tblPr/>
              <a:tblGrid>
                <a:gridCol w="2320560"/>
                <a:gridCol w="2320560"/>
                <a:gridCol w="2320920"/>
                <a:gridCol w="2319840"/>
              </a:tblGrid>
              <a:tr h="603720">
                <a:tc>
                  <a:txBody>
                    <a:bodyPr>
                      <a:noAutofit/>
                    </a:bodyPr>
                    <a:p>
                      <a:pPr>
                        <a:lnSpc>
                          <a:spcPct val="100000"/>
                        </a:lnSpc>
                      </a:pPr>
                      <a:r>
                        <a:rPr b="0" lang="fr-FR" sz="1800" spc="-1" strike="noStrike" u="sng">
                          <a:solidFill>
                            <a:srgbClr val="000000"/>
                          </a:solidFill>
                          <a:uFillTx/>
                          <a:latin typeface="Arial"/>
                          <a:ea typeface="Droid Sans Fallback"/>
                        </a:rPr>
                        <a:t>Fonctions de service</a:t>
                      </a:r>
                      <a:endParaRPr b="0" lang="fr-FR" sz="1800" spc="-1" strike="noStrike">
                        <a:latin typeface="Arial"/>
                      </a:endParaRPr>
                    </a:p>
                  </a:txBody>
                  <a:tcPr marL="91440" marR="91440">
                    <a:noFill/>
                  </a:tcPr>
                </a:tc>
                <a:tc>
                  <a:txBody>
                    <a:bodyPr>
                      <a:noAutofit/>
                    </a:bodyPr>
                    <a:p>
                      <a:pPr>
                        <a:lnSpc>
                          <a:spcPct val="100000"/>
                        </a:lnSpc>
                      </a:pPr>
                      <a:r>
                        <a:rPr b="0" lang="fr-FR" sz="1800" spc="-1" strike="noStrike" u="sng">
                          <a:solidFill>
                            <a:srgbClr val="000000"/>
                          </a:solidFill>
                          <a:uFillTx/>
                          <a:latin typeface="Arial"/>
                          <a:ea typeface="Droid Sans Fallback"/>
                        </a:rPr>
                        <a:t>Critères d'appréciation</a:t>
                      </a:r>
                      <a:endParaRPr b="0" lang="fr-FR" sz="1800" spc="-1" strike="noStrike">
                        <a:latin typeface="Arial"/>
                      </a:endParaRPr>
                    </a:p>
                  </a:txBody>
                  <a:tcPr marL="91440" marR="91440">
                    <a:noFill/>
                  </a:tcPr>
                </a:tc>
                <a:tc>
                  <a:txBody>
                    <a:bodyPr>
                      <a:noAutofit/>
                    </a:bodyPr>
                    <a:p>
                      <a:pPr>
                        <a:lnSpc>
                          <a:spcPct val="100000"/>
                        </a:lnSpc>
                      </a:pPr>
                      <a:r>
                        <a:rPr b="0" lang="fr-FR" sz="1800" spc="-1" strike="noStrike" u="sng">
                          <a:solidFill>
                            <a:srgbClr val="000000"/>
                          </a:solidFill>
                          <a:uFillTx/>
                          <a:latin typeface="Arial"/>
                          <a:ea typeface="Droid Sans Fallback"/>
                        </a:rPr>
                        <a:t>Niveaux d'appréciation</a:t>
                      </a:r>
                      <a:endParaRPr b="0" lang="fr-FR" sz="1800" spc="-1" strike="noStrike">
                        <a:latin typeface="Arial"/>
                      </a:endParaRPr>
                    </a:p>
                  </a:txBody>
                  <a:tcPr marL="91440" marR="91440">
                    <a:noFill/>
                  </a:tcPr>
                </a:tc>
                <a:tc>
                  <a:txBody>
                    <a:bodyPr>
                      <a:noAutofit/>
                    </a:bodyPr>
                    <a:p>
                      <a:pPr>
                        <a:lnSpc>
                          <a:spcPct val="100000"/>
                        </a:lnSpc>
                      </a:pPr>
                      <a:r>
                        <a:rPr b="0" lang="fr-FR" sz="1800" spc="-1" strike="noStrike" u="sng">
                          <a:solidFill>
                            <a:srgbClr val="000000"/>
                          </a:solidFill>
                          <a:uFillTx/>
                          <a:latin typeface="Arial"/>
                          <a:ea typeface="Droid Sans Fallback"/>
                        </a:rPr>
                        <a:t>Flexibilité</a:t>
                      </a:r>
                      <a:endParaRPr b="0" lang="fr-FR" sz="1800" spc="-1" strike="noStrike">
                        <a:latin typeface="Arial"/>
                      </a:endParaRPr>
                    </a:p>
                  </a:txBody>
                  <a:tcPr marL="91440" marR="91440">
                    <a:noFill/>
                  </a:tcPr>
                </a:tc>
              </a:tr>
              <a:tr h="859680">
                <a:tc>
                  <a:txBody>
                    <a:bodyPr>
                      <a:noAutofit/>
                    </a:bodyPr>
                    <a:p>
                      <a:pPr>
                        <a:lnSpc>
                          <a:spcPct val="100000"/>
                        </a:lnSpc>
                      </a:pPr>
                      <a:r>
                        <a:rPr b="0" lang="fr-FR" sz="1800" spc="-1" strike="noStrike">
                          <a:solidFill>
                            <a:srgbClr val="000000"/>
                          </a:solidFill>
                          <a:latin typeface="Arial"/>
                          <a:ea typeface="Droid Sans Fallback"/>
                        </a:rPr>
                        <a:t>FP1 : Faciliter l'authentification</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Site sur internet</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Auto-complétion</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Nombre d'utilisateurs limité à 20 ou 200 pour le moment</a:t>
                      </a:r>
                      <a:endParaRPr b="0" lang="fr-FR" sz="1800" spc="-1" strike="noStrike">
                        <a:latin typeface="Arial"/>
                      </a:endParaRPr>
                    </a:p>
                  </a:txBody>
                  <a:tcPr marL="91440" marR="91440">
                    <a:noFill/>
                  </a:tcPr>
                </a:tc>
              </a:tr>
              <a:tr h="603720">
                <a:tc>
                  <a:txBody>
                    <a:bodyPr>
                      <a:noAutofit/>
                    </a:bodyPr>
                    <a:p>
                      <a:pPr>
                        <a:lnSpc>
                          <a:spcPct val="100000"/>
                        </a:lnSpc>
                      </a:pPr>
                      <a:r>
                        <a:rPr b="0" lang="fr-FR" sz="1800" spc="-1" strike="noStrike">
                          <a:solidFill>
                            <a:srgbClr val="000000"/>
                          </a:solidFill>
                          <a:latin typeface="Arial"/>
                          <a:ea typeface="Droid Sans Fallback"/>
                        </a:rPr>
                        <a:t>FC1 : Facile d'utilisation</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Simple / Basique</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Interface simple</a:t>
                      </a:r>
                      <a:endParaRPr b="0" lang="fr-FR" sz="1800" spc="-1" strike="noStrike">
                        <a:latin typeface="Arial"/>
                      </a:endParaRPr>
                    </a:p>
                  </a:txBody>
                  <a:tcPr marL="91440" marR="91440">
                    <a:noFill/>
                  </a:tcPr>
                </a:tc>
                <a:tc>
                  <a:tcPr marL="91440" marR="91440">
                    <a:noFill/>
                  </a:tcPr>
                </a:tc>
              </a:tr>
              <a:tr h="859680">
                <a:tc>
                  <a:txBody>
                    <a:bodyPr>
                      <a:noAutofit/>
                    </a:bodyPr>
                    <a:p>
                      <a:pPr>
                        <a:lnSpc>
                          <a:spcPct val="100000"/>
                        </a:lnSpc>
                      </a:pPr>
                      <a:r>
                        <a:rPr b="0" lang="fr-FR" sz="1800" spc="-1" strike="noStrike">
                          <a:solidFill>
                            <a:srgbClr val="000000"/>
                          </a:solidFill>
                          <a:latin typeface="Arial"/>
                          <a:ea typeface="Droid Sans Fallback"/>
                        </a:rPr>
                        <a:t>FC2 : Pas d'installation complexe</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Plug and play</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autorun</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Temps de démarrage d'1 minute</a:t>
                      </a:r>
                      <a:endParaRPr b="0" lang="fr-FR" sz="1800" spc="-1" strike="noStrike">
                        <a:latin typeface="Arial"/>
                      </a:endParaRPr>
                    </a:p>
                  </a:txBody>
                  <a:tcPr marL="91440" marR="91440">
                    <a:noFill/>
                  </a:tcPr>
                </a:tc>
              </a:tr>
              <a:tr h="1101600">
                <a:tc>
                  <a:txBody>
                    <a:bodyPr>
                      <a:noAutofit/>
                    </a:bodyPr>
                    <a:p>
                      <a:pPr>
                        <a:lnSpc>
                          <a:spcPct val="100000"/>
                        </a:lnSpc>
                      </a:pPr>
                      <a:r>
                        <a:rPr b="0" lang="fr-FR" sz="1800" spc="-1" strike="noStrike">
                          <a:solidFill>
                            <a:srgbClr val="000000"/>
                          </a:solidFill>
                          <a:latin typeface="Arial"/>
                          <a:ea typeface="Droid Sans Fallback"/>
                        </a:rPr>
                        <a:t>FC3 : Doit plaire à l'utilisateur</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Compact, esthétique et ergonomique</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Imprimante 3D (Boîtier adapté à la taille)</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Moins de 10cm</a:t>
                      </a:r>
                      <a:endParaRPr b="0" lang="fr-FR" sz="1800" spc="-1" strike="noStrike">
                        <a:latin typeface="Arial"/>
                      </a:endParaRPr>
                    </a:p>
                  </a:txBody>
                  <a:tcPr marL="91440" marR="91440">
                    <a:noFill/>
                  </a:tcPr>
                </a:tc>
              </a:tr>
              <a:tr h="603720">
                <a:tc>
                  <a:txBody>
                    <a:bodyPr>
                      <a:noAutofit/>
                    </a:bodyPr>
                    <a:p>
                      <a:pPr>
                        <a:lnSpc>
                          <a:spcPct val="100000"/>
                        </a:lnSpc>
                      </a:pPr>
                      <a:r>
                        <a:rPr b="0" lang="fr-FR" sz="1800" spc="-1" strike="noStrike">
                          <a:solidFill>
                            <a:srgbClr val="000000"/>
                          </a:solidFill>
                          <a:latin typeface="Arial"/>
                          <a:ea typeface="Droid Sans Fallback"/>
                        </a:rPr>
                        <a:t>FC4 : Doit être sécurisé</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Cryptage</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Aes-258</a:t>
                      </a:r>
                      <a:endParaRPr b="0" lang="fr-FR" sz="1800" spc="-1" strike="noStrike">
                        <a:latin typeface="Arial"/>
                      </a:endParaRPr>
                    </a:p>
                  </a:txBody>
                  <a:tcPr marL="91440" marR="91440">
                    <a:noFill/>
                  </a:tcPr>
                </a:tc>
                <a:tc>
                  <a:tcPr marL="91440" marR="91440">
                    <a:noFill/>
                  </a:tcPr>
                </a:tc>
              </a:tr>
              <a:tr h="1100160">
                <a:tc>
                  <a:txBody>
                    <a:bodyPr>
                      <a:noAutofit/>
                    </a:bodyPr>
                    <a:p>
                      <a:pPr>
                        <a:lnSpc>
                          <a:spcPct val="100000"/>
                        </a:lnSpc>
                      </a:pPr>
                      <a:r>
                        <a:rPr b="0" lang="fr-FR" sz="1800" spc="-1" strike="noStrike">
                          <a:solidFill>
                            <a:srgbClr val="000000"/>
                          </a:solidFill>
                          <a:latin typeface="Arial"/>
                          <a:ea typeface="Droid Sans Fallback"/>
                        </a:rPr>
                        <a:t>FC5 : Associer le bon mot de passe au bon site</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Identifier le site</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Reconnaissance URL</a:t>
                      </a:r>
                      <a:endParaRPr b="0" lang="fr-FR" sz="1800" spc="-1" strike="noStrike">
                        <a:latin typeface="Arial"/>
                      </a:endParaRPr>
                    </a:p>
                  </a:txBody>
                  <a:tcPr marL="91440" marR="91440">
                    <a:noFill/>
                  </a:tcPr>
                </a:tc>
                <a:tc>
                  <a:txBody>
                    <a:bodyPr>
                      <a:noAutofit/>
                    </a:bodyPr>
                    <a:p>
                      <a:pPr>
                        <a:lnSpc>
                          <a:spcPct val="100000"/>
                        </a:lnSpc>
                      </a:pPr>
                      <a:r>
                        <a:rPr b="0" lang="fr-FR" sz="1800" spc="-1" strike="noStrike">
                          <a:solidFill>
                            <a:srgbClr val="000000"/>
                          </a:solidFill>
                          <a:latin typeface="Arial"/>
                          <a:ea typeface="Droid Sans Fallback"/>
                        </a:rPr>
                        <a:t>Associer bon identifiant à bon site</a:t>
                      </a:r>
                      <a:endParaRPr b="0" lang="fr-FR"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Solution déjà existante</a:t>
            </a:r>
            <a:endParaRPr b="0" lang="fr-FR" sz="4400" spc="-1" strike="noStrike">
              <a:solidFill>
                <a:srgbClr val="000000"/>
              </a:solidFill>
              <a:latin typeface="Calibri"/>
            </a:endParaRPr>
          </a:p>
        </p:txBody>
      </p:sp>
      <p:sp>
        <p:nvSpPr>
          <p:cNvPr id="243" name="TextShape 2"/>
          <p:cNvSpPr txBox="1"/>
          <p:nvPr/>
        </p:nvSpPr>
        <p:spPr>
          <a:xfrm>
            <a:off x="504000" y="1563480"/>
            <a:ext cx="8999640" cy="5379120"/>
          </a:xfrm>
          <a:prstGeom prst="rect">
            <a:avLst/>
          </a:prstGeom>
          <a:noFill/>
          <a:ln>
            <a:noFill/>
          </a:ln>
        </p:spPr>
        <p:txBody>
          <a:bodyPr lIns="0" rIns="0" tIns="0" bIns="0">
            <a:noAutofit/>
          </a:bodyPr>
          <a:p>
            <a:pPr>
              <a:lnSpc>
                <a:spcPct val="100000"/>
              </a:lnSpc>
              <a:spcAft>
                <a:spcPts val="1414"/>
              </a:spcAft>
              <a:buClr>
                <a:srgbClr val="000000"/>
              </a:buClr>
              <a:buSzPct val="45000"/>
              <a:buFont typeface="Wingdings" charset="2"/>
              <a:buChar char=""/>
            </a:pPr>
            <a:r>
              <a:rPr b="0" lang="fr-FR" sz="2500" spc="-1" strike="noStrike">
                <a:solidFill>
                  <a:srgbClr val="000000"/>
                </a:solidFill>
                <a:latin typeface="Arial"/>
              </a:rPr>
              <a:t>Parmi les solutions existantes, la plus connue est Dashlane.</a:t>
            </a:r>
            <a:endParaRPr b="0" lang="fr-FR" sz="2500" spc="-1" strike="noStrike">
              <a:solidFill>
                <a:srgbClr val="000000"/>
              </a:solidFill>
              <a:latin typeface="Arial"/>
            </a:endParaRPr>
          </a:p>
          <a:p>
            <a:pPr>
              <a:lnSpc>
                <a:spcPct val="100000"/>
              </a:lnSpc>
              <a:spcAft>
                <a:spcPts val="1414"/>
              </a:spcAft>
            </a:pPr>
            <a:endParaRPr b="0" lang="fr-FR" sz="2500" spc="-1" strike="noStrike">
              <a:solidFill>
                <a:srgbClr val="000000"/>
              </a:solidFill>
              <a:latin typeface="Arial"/>
            </a:endParaRPr>
          </a:p>
          <a:p>
            <a:pPr>
              <a:lnSpc>
                <a:spcPct val="100000"/>
              </a:lnSpc>
              <a:spcAft>
                <a:spcPts val="1414"/>
              </a:spcAft>
            </a:pPr>
            <a:r>
              <a:rPr b="0" lang="fr-FR" sz="2500" spc="-1" strike="noStrike">
                <a:solidFill>
                  <a:srgbClr val="000000"/>
                </a:solidFill>
                <a:latin typeface="Arial"/>
              </a:rPr>
              <a:t>	</a:t>
            </a:r>
            <a:r>
              <a:rPr b="0" lang="fr-FR" sz="2500" spc="-1" strike="noStrike">
                <a:solidFill>
                  <a:srgbClr val="000000"/>
                </a:solidFill>
                <a:latin typeface="Arial"/>
              </a:rPr>
              <a:t>Inconvénient :</a:t>
            </a:r>
            <a:endParaRPr b="0" lang="fr-FR" sz="2500" spc="-1" strike="noStrike">
              <a:solidFill>
                <a:srgbClr val="000000"/>
              </a:solidFill>
              <a:latin typeface="Arial"/>
            </a:endParaRPr>
          </a:p>
          <a:p>
            <a:pPr>
              <a:lnSpc>
                <a:spcPct val="100000"/>
              </a:lnSpc>
              <a:spcAft>
                <a:spcPts val="1414"/>
              </a:spcAft>
              <a:buClr>
                <a:srgbClr val="000000"/>
              </a:buClr>
              <a:buSzPct val="45000"/>
              <a:buFont typeface="Wingdings" charset="2"/>
              <a:buChar char=""/>
            </a:pPr>
            <a:r>
              <a:rPr b="0" lang="fr-FR" sz="2500" spc="-1" strike="noStrike">
                <a:solidFill>
                  <a:srgbClr val="000000"/>
                </a:solidFill>
                <a:latin typeface="Arial"/>
              </a:rPr>
              <a:t>Nécessite un mot de passe « maître » difficile à retenir</a:t>
            </a:r>
            <a:endParaRPr b="0" lang="fr-FR" sz="2500" spc="-1" strike="noStrike">
              <a:solidFill>
                <a:srgbClr val="000000"/>
              </a:solidFill>
              <a:latin typeface="Arial"/>
            </a:endParaRPr>
          </a:p>
          <a:p>
            <a:pPr>
              <a:lnSpc>
                <a:spcPct val="100000"/>
              </a:lnSpc>
              <a:spcAft>
                <a:spcPts val="1414"/>
              </a:spcAft>
              <a:buClr>
                <a:srgbClr val="000000"/>
              </a:buClr>
              <a:buSzPct val="45000"/>
              <a:buFont typeface="Wingdings" charset="2"/>
              <a:buChar char=""/>
            </a:pPr>
            <a:r>
              <a:rPr b="0" lang="fr-FR" sz="2500" spc="-1" strike="noStrike">
                <a:solidFill>
                  <a:srgbClr val="000000"/>
                </a:solidFill>
                <a:latin typeface="Arial"/>
              </a:rPr>
              <a:t>Mots de passe stocker sur un compte en ligne donc piratable.</a:t>
            </a:r>
            <a:endParaRPr b="0" lang="fr-FR" sz="2500" spc="-1" strike="noStrike">
              <a:solidFill>
                <a:srgbClr val="000000"/>
              </a:solidFill>
              <a:latin typeface="Arial"/>
            </a:endParaRPr>
          </a:p>
          <a:p>
            <a:pPr>
              <a:lnSpc>
                <a:spcPct val="100000"/>
              </a:lnSpc>
              <a:spcAft>
                <a:spcPts val="1414"/>
              </a:spcAft>
            </a:pPr>
            <a:endParaRPr b="0" lang="fr-FR" sz="2500" spc="-1" strike="noStrike">
              <a:solidFill>
                <a:srgbClr val="000000"/>
              </a:solidFill>
              <a:latin typeface="Arial"/>
            </a:endParaRPr>
          </a:p>
          <a:p>
            <a:pPr>
              <a:lnSpc>
                <a:spcPct val="100000"/>
              </a:lnSpc>
              <a:spcAft>
                <a:spcPts val="1414"/>
              </a:spcAft>
            </a:pPr>
            <a:r>
              <a:rPr b="0" lang="fr-FR" sz="2500" spc="-1" strike="noStrike">
                <a:solidFill>
                  <a:srgbClr val="000000"/>
                </a:solidFill>
                <a:latin typeface="Arial"/>
              </a:rPr>
              <a:t>Dans ce même type, il existe pleins de solutions. Les plus connues sont :</a:t>
            </a:r>
            <a:endParaRPr b="0" lang="fr-FR" sz="2500" spc="-1" strike="noStrike">
              <a:solidFill>
                <a:srgbClr val="000000"/>
              </a:solidFill>
              <a:latin typeface="Arial"/>
            </a:endParaRPr>
          </a:p>
          <a:p>
            <a:pPr>
              <a:lnSpc>
                <a:spcPct val="100000"/>
              </a:lnSpc>
              <a:spcAft>
                <a:spcPts val="1414"/>
              </a:spcAft>
              <a:buClr>
                <a:srgbClr val="000000"/>
              </a:buClr>
              <a:buSzPct val="45000"/>
              <a:buFont typeface="Wingdings" charset="2"/>
              <a:buChar char=""/>
            </a:pPr>
            <a:r>
              <a:rPr b="0" lang="fr-FR" sz="2500" spc="-1" strike="noStrike">
                <a:solidFill>
                  <a:srgbClr val="000000"/>
                </a:solidFill>
                <a:latin typeface="Arial"/>
              </a:rPr>
              <a:t> </a:t>
            </a:r>
            <a:r>
              <a:rPr b="0" lang="fr-FR" sz="2500" spc="-1" strike="noStrike">
                <a:solidFill>
                  <a:srgbClr val="000000"/>
                </a:solidFill>
                <a:latin typeface="Arial"/>
              </a:rPr>
              <a:t>Keepass </a:t>
            </a:r>
            <a:endParaRPr b="0" lang="fr-FR" sz="2500" spc="-1" strike="noStrike">
              <a:solidFill>
                <a:srgbClr val="000000"/>
              </a:solidFill>
              <a:latin typeface="Arial"/>
            </a:endParaRPr>
          </a:p>
          <a:p>
            <a:pPr>
              <a:lnSpc>
                <a:spcPct val="100000"/>
              </a:lnSpc>
              <a:spcAft>
                <a:spcPts val="1414"/>
              </a:spcAft>
              <a:buClr>
                <a:srgbClr val="000000"/>
              </a:buClr>
              <a:buSzPct val="45000"/>
              <a:buFont typeface="Wingdings" charset="2"/>
              <a:buChar char=""/>
            </a:pPr>
            <a:r>
              <a:rPr b="0" lang="fr-FR" sz="2500" spc="-1" strike="noStrike">
                <a:solidFill>
                  <a:srgbClr val="000000"/>
                </a:solidFill>
                <a:latin typeface="Arial"/>
              </a:rPr>
              <a:t> </a:t>
            </a:r>
            <a:r>
              <a:rPr b="0" lang="fr-FR" sz="2500" spc="-1" strike="noStrike">
                <a:solidFill>
                  <a:srgbClr val="000000"/>
                </a:solidFill>
                <a:latin typeface="Arial"/>
              </a:rPr>
              <a:t>Lastpass</a:t>
            </a:r>
            <a:endParaRPr b="0" lang="fr-FR" sz="2500" spc="-1" strike="noStrike">
              <a:solidFill>
                <a:srgbClr val="000000"/>
              </a:solidFill>
              <a:latin typeface="Arial"/>
            </a:endParaRPr>
          </a:p>
          <a:p>
            <a:pPr>
              <a:lnSpc>
                <a:spcPct val="100000"/>
              </a:lnSpc>
              <a:spcAft>
                <a:spcPts val="1414"/>
              </a:spcAft>
              <a:buClr>
                <a:srgbClr val="000000"/>
              </a:buClr>
              <a:buSzPct val="45000"/>
              <a:buFont typeface="Wingdings" charset="2"/>
              <a:buChar char=""/>
            </a:pPr>
            <a:r>
              <a:rPr b="0" lang="fr-FR" sz="2500" spc="-1" strike="noStrike">
                <a:solidFill>
                  <a:srgbClr val="000000"/>
                </a:solidFill>
                <a:latin typeface="Arial"/>
              </a:rPr>
              <a:t> </a:t>
            </a:r>
            <a:r>
              <a:rPr b="0" lang="fr-FR" sz="2500" spc="-1" strike="noStrike">
                <a:solidFill>
                  <a:srgbClr val="000000"/>
                </a:solidFill>
                <a:latin typeface="Arial"/>
              </a:rPr>
              <a:t>Etc ...</a:t>
            </a:r>
            <a:endParaRPr b="0" lang="fr-FR" sz="2500" spc="-1" strike="noStrike">
              <a:solidFill>
                <a:srgbClr val="000000"/>
              </a:solidFill>
              <a:latin typeface="Arial"/>
            </a:endParaRPr>
          </a:p>
        </p:txBody>
      </p:sp>
      <p:pic>
        <p:nvPicPr>
          <p:cNvPr id="244" name="Image 3" descr=""/>
          <p:cNvPicPr/>
          <p:nvPr/>
        </p:nvPicPr>
        <p:blipFill>
          <a:blip r:embed="rId1"/>
          <a:stretch/>
        </p:blipFill>
        <p:spPr>
          <a:xfrm>
            <a:off x="5469120" y="2012040"/>
            <a:ext cx="3689640" cy="11278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Picture 6" descr=""/>
          <p:cNvPicPr/>
          <p:nvPr/>
        </p:nvPicPr>
        <p:blipFill>
          <a:blip r:embed="rId1"/>
          <a:srcRect l="2498" t="18327" r="63745" b="17500"/>
          <a:stretch/>
        </p:blipFill>
        <p:spPr>
          <a:xfrm>
            <a:off x="8734320" y="5913000"/>
            <a:ext cx="1064880" cy="1215000"/>
          </a:xfrm>
          <a:prstGeom prst="rect">
            <a:avLst/>
          </a:prstGeom>
          <a:ln>
            <a:noFill/>
          </a:ln>
        </p:spPr>
      </p:pic>
      <p:sp>
        <p:nvSpPr>
          <p:cNvPr id="246" name="TextShape 1"/>
          <p:cNvSpPr txBox="1"/>
          <p:nvPr/>
        </p:nvSpPr>
        <p:spPr>
          <a:xfrm>
            <a:off x="504000" y="301320"/>
            <a:ext cx="9071280" cy="1261800"/>
          </a:xfrm>
          <a:prstGeom prst="rect">
            <a:avLst/>
          </a:prstGeom>
          <a:noFill/>
          <a:ln>
            <a:noFill/>
          </a:ln>
        </p:spPr>
        <p:txBody>
          <a:bodyPr lIns="0" rIns="0" tIns="0" bIns="0" anchor="ctr" anchorCtr="1">
            <a:noAutofit/>
          </a:bodyPr>
          <a:p>
            <a:pPr algn="ctr">
              <a:lnSpc>
                <a:spcPct val="100000"/>
              </a:lnSpc>
            </a:pPr>
            <a:r>
              <a:rPr b="0" lang="fr-FR" sz="4400" spc="-1" strike="noStrike">
                <a:solidFill>
                  <a:srgbClr val="000000"/>
                </a:solidFill>
                <a:latin typeface="Arial"/>
              </a:rPr>
              <a:t>Solution Biométrique existante</a:t>
            </a:r>
            <a:endParaRPr b="0" lang="fr-FR" sz="4400" spc="-1" strike="noStrike">
              <a:solidFill>
                <a:srgbClr val="000000"/>
              </a:solidFill>
              <a:latin typeface="Calibri"/>
            </a:endParaRPr>
          </a:p>
        </p:txBody>
      </p:sp>
      <p:sp>
        <p:nvSpPr>
          <p:cNvPr id="247" name="TextShape 2"/>
          <p:cNvSpPr txBox="1"/>
          <p:nvPr/>
        </p:nvSpPr>
        <p:spPr>
          <a:xfrm>
            <a:off x="504000" y="1769040"/>
            <a:ext cx="8929080" cy="3793320"/>
          </a:xfrm>
          <a:prstGeom prst="rect">
            <a:avLst/>
          </a:prstGeom>
          <a:noFill/>
          <a:ln>
            <a:noFill/>
          </a:ln>
        </p:spPr>
        <p:txBody>
          <a:bodyPr lIns="0" rIns="0" tIns="0" bIns="0">
            <a:noAutofit/>
          </a:bodyPr>
          <a:p>
            <a:pPr>
              <a:lnSpc>
                <a:spcPct val="100000"/>
              </a:lnSpc>
              <a:spcAft>
                <a:spcPts val="1414"/>
              </a:spcAft>
            </a:pPr>
            <a:r>
              <a:rPr b="0" lang="fr-FR" sz="1800" spc="-1" strike="noStrike">
                <a:solidFill>
                  <a:srgbClr val="000000"/>
                </a:solidFill>
                <a:latin typeface="Arial"/>
              </a:rPr>
              <a:t>La société HP (« Hewlett-Packard ») commercialise depuis plusieurs années des ordinateurs portables possédant un lecteur d’empreinte digital intégré. De base, ce capteur sert uniquement à l’accès à la session Windows mais, grâce à une application non intégré qu’ils ont développé, il est possible de mémoriser des identifiants web avec nos empreintes digitales via ce capteur. </a:t>
            </a:r>
            <a:endParaRPr b="0" lang="fr-FR" sz="1800" spc="-1" strike="noStrike">
              <a:solidFill>
                <a:srgbClr val="000000"/>
              </a:solidFill>
              <a:latin typeface="Arial"/>
            </a:endParaRPr>
          </a:p>
          <a:p>
            <a:pPr>
              <a:lnSpc>
                <a:spcPct val="100000"/>
              </a:lnSpc>
              <a:spcAft>
                <a:spcPts val="1414"/>
              </a:spcAft>
            </a:pPr>
            <a:r>
              <a:rPr b="0" lang="fr-FR" sz="1800" spc="-1" strike="noStrike">
                <a:solidFill>
                  <a:srgbClr val="000000"/>
                </a:solidFill>
                <a:latin typeface="Arial"/>
              </a:rPr>
              <a:t>Le système biométrique des téléphones portables est exactement le même. Il permet de base uniquement à déverrouiller l’appareil mais peut être configuré pour mémoriser des identifiants de site web.</a:t>
            </a:r>
            <a:endParaRPr b="0" lang="fr-FR" sz="1800" spc="-1" strike="noStrike">
              <a:solidFill>
                <a:srgbClr val="000000"/>
              </a:solidFill>
              <a:latin typeface="Arial"/>
            </a:endParaRPr>
          </a:p>
          <a:p>
            <a:pPr>
              <a:lnSpc>
                <a:spcPct val="100000"/>
              </a:lnSpc>
              <a:spcAft>
                <a:spcPts val="1414"/>
              </a:spcAft>
            </a:pPr>
            <a:r>
              <a:rPr b="0" lang="fr-FR" sz="1800" spc="-1" strike="noStrike">
                <a:solidFill>
                  <a:srgbClr val="000000"/>
                </a:solidFill>
                <a:latin typeface="Arial"/>
              </a:rPr>
              <a:t>Le biométrique étant encore peut développer sur les ordinateur portable (uniquement HP) et pas du tout sur les ordinateurs fixes dit de bureau, nous pensons pouvoir apporté une meilleur portabilité à cette technologie.</a:t>
            </a:r>
            <a:endParaRPr b="0" lang="fr-FR" sz="1800" spc="-1" strike="noStrike">
              <a:solidFill>
                <a:srgbClr val="000000"/>
              </a:solidFill>
              <a:latin typeface="Arial"/>
            </a:endParaRPr>
          </a:p>
          <a:p>
            <a:pPr>
              <a:lnSpc>
                <a:spcPct val="100000"/>
              </a:lnSpc>
              <a:spcAft>
                <a:spcPts val="1414"/>
              </a:spcAft>
            </a:pPr>
            <a:r>
              <a:rPr b="0" lang="fr-FR" sz="1800" spc="-1" strike="noStrike">
                <a:solidFill>
                  <a:srgbClr val="000000"/>
                </a:solidFill>
                <a:latin typeface="Arial"/>
              </a:rPr>
              <a:t>De plus, ces systèmes comportent de nombreux inconvenants que nous avons souhaité éviter. </a:t>
            </a:r>
            <a:endParaRPr b="0" lang="fr-FR" sz="1800" spc="-1" strike="noStrike">
              <a:solidFill>
                <a:srgbClr val="000000"/>
              </a:solidFill>
              <a:latin typeface="Arial"/>
            </a:endParaRPr>
          </a:p>
        </p:txBody>
      </p:sp>
      <p:pic>
        <p:nvPicPr>
          <p:cNvPr id="248" name="Picture 2" descr=""/>
          <p:cNvPicPr/>
          <p:nvPr/>
        </p:nvPicPr>
        <p:blipFill>
          <a:blip r:embed="rId2"/>
          <a:stretch/>
        </p:blipFill>
        <p:spPr>
          <a:xfrm>
            <a:off x="8734320" y="618120"/>
            <a:ext cx="880560" cy="880560"/>
          </a:xfrm>
          <a:prstGeom prst="rect">
            <a:avLst/>
          </a:prstGeom>
          <a:ln>
            <a:noFill/>
          </a:ln>
        </p:spPr>
      </p:pic>
      <p:sp>
        <p:nvSpPr>
          <p:cNvPr id="249" name="CustomShape 3"/>
          <p:cNvSpPr/>
          <p:nvPr/>
        </p:nvSpPr>
        <p:spPr>
          <a:xfrm>
            <a:off x="1644840" y="5768280"/>
            <a:ext cx="6789240" cy="1218960"/>
          </a:xfrm>
          <a:prstGeom prst="round2DiagRect">
            <a:avLst>
              <a:gd name="adj1" fmla="val 47917"/>
              <a:gd name="adj2" fmla="val 0"/>
            </a:avLst>
          </a:prstGeom>
          <a:noFill/>
          <a:ln w="38160">
            <a:solidFill>
              <a:srgbClr val="ff0000"/>
            </a:solidFill>
          </a:ln>
        </p:spPr>
        <p:style>
          <a:lnRef idx="2">
            <a:schemeClr val="accent6"/>
          </a:lnRef>
          <a:fillRef idx="1">
            <a:schemeClr val="lt1"/>
          </a:fillRef>
          <a:effectRef idx="0">
            <a:schemeClr val="accent6"/>
          </a:effectRef>
          <a:fontRef idx="minor"/>
        </p:style>
        <p:txBody>
          <a:bodyPr lIns="90000" rIns="90000" tIns="45000" bIns="45000" anchor="ctr">
            <a:noAutofit/>
          </a:bodyPr>
          <a:p>
            <a:pPr marL="285840" indent="-285480" algn="ctr">
              <a:lnSpc>
                <a:spcPct val="100000"/>
              </a:lnSpc>
              <a:buClr>
                <a:srgbClr val="000000"/>
              </a:buClr>
              <a:buFont typeface="StarSymbol"/>
              <a:buChar char="-"/>
            </a:pPr>
            <a:r>
              <a:rPr b="0" lang="fr-FR" sz="1800" spc="-1" strike="noStrike">
                <a:solidFill>
                  <a:srgbClr val="000000"/>
                </a:solidFill>
                <a:latin typeface="Calibri"/>
              </a:rPr>
              <a:t>Pas portable</a:t>
            </a:r>
            <a:endParaRPr b="0" lang="fr-FR" sz="1800" spc="-1" strike="noStrike">
              <a:latin typeface="Arial"/>
            </a:endParaRPr>
          </a:p>
          <a:p>
            <a:pPr marL="285840" indent="-285480" algn="ctr">
              <a:lnSpc>
                <a:spcPct val="100000"/>
              </a:lnSpc>
              <a:buClr>
                <a:srgbClr val="000000"/>
              </a:buClr>
              <a:buFont typeface="StarSymbol"/>
              <a:buChar char="-"/>
            </a:pPr>
            <a:r>
              <a:rPr b="0" lang="fr-FR" sz="1800" spc="-1" strike="noStrike">
                <a:solidFill>
                  <a:srgbClr val="000000"/>
                </a:solidFill>
                <a:latin typeface="Calibri"/>
              </a:rPr>
              <a:t>Problème en cas de panne</a:t>
            </a:r>
            <a:endParaRPr b="0" lang="fr-FR" sz="1800" spc="-1" strike="noStrike">
              <a:latin typeface="Arial"/>
            </a:endParaRPr>
          </a:p>
          <a:p>
            <a:pPr marL="285840" indent="-285480" algn="ctr">
              <a:lnSpc>
                <a:spcPct val="100000"/>
              </a:lnSpc>
              <a:buClr>
                <a:srgbClr val="000000"/>
              </a:buClr>
              <a:buFont typeface="StarSymbol"/>
              <a:buChar char="-"/>
            </a:pPr>
            <a:r>
              <a:rPr b="0" lang="fr-FR" sz="1800" spc="-1" strike="noStrike">
                <a:solidFill>
                  <a:srgbClr val="000000"/>
                </a:solidFill>
                <a:latin typeface="Calibri"/>
              </a:rPr>
              <a:t>Très peu rependue donc facilite la vie mais remplace pas nos identifiants</a:t>
            </a:r>
            <a:endParaRPr b="0" lang="fr-FR" sz="1800" spc="-1" strike="noStrike">
              <a:latin typeface="Arial"/>
            </a:endParaRPr>
          </a:p>
        </p:txBody>
      </p:sp>
      <p:pic>
        <p:nvPicPr>
          <p:cNvPr id="250" name="Image 6" descr=""/>
          <p:cNvPicPr/>
          <p:nvPr/>
        </p:nvPicPr>
        <p:blipFill>
          <a:blip r:embed="rId3"/>
          <a:srcRect l="29409" t="18800" r="28230" b="29209"/>
          <a:stretch/>
        </p:blipFill>
        <p:spPr>
          <a:xfrm>
            <a:off x="543600" y="452160"/>
            <a:ext cx="781920" cy="959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658</TotalTime>
  <Application>LibreOffice/6.2.1.2$Linux_X86_64 LibreOffice_project/20$Build-2</Application>
  <Words>720</Words>
  <Paragraphs>187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2016-09-30T11:20:31Z</dcterms:created>
  <dc:creator>Raphael</dc:creator>
  <dc:description/>
  <dc:language>fr-FR</dc:language>
  <cp:lastModifiedBy/>
  <dcterms:modified xsi:type="dcterms:W3CDTF">2019-03-27T22:08:32Z</dcterms:modified>
  <cp:revision>49</cp:revision>
  <dc:subject/>
  <dc:title>TPE : Authentification facile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