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E101C1-91C1-4111-8131-11914111A18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Company Management System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Django web framework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Python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