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5" r:id="rId4"/>
    <p:sldId id="262" r:id="rId5"/>
    <p:sldId id="263" r:id="rId6"/>
    <p:sldId id="269" r:id="rId7"/>
    <p:sldId id="267" r:id="rId8"/>
    <p:sldId id="268" r:id="rId9"/>
    <p:sldId id="275" r:id="rId10"/>
    <p:sldId id="270" r:id="rId11"/>
    <p:sldId id="264" r:id="rId12"/>
    <p:sldId id="261" r:id="rId13"/>
    <p:sldId id="266" r:id="rId14"/>
    <p:sldId id="280" r:id="rId15"/>
    <p:sldId id="281" r:id="rId16"/>
    <p:sldId id="272" r:id="rId17"/>
    <p:sldId id="279" r:id="rId18"/>
    <p:sldId id="259" r:id="rId19"/>
    <p:sldId id="271" r:id="rId20"/>
    <p:sldId id="260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86" d="100"/>
          <a:sy n="86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F4EB-C9B8-4CCA-B38A-5F5E5BCDC126}" type="datetimeFigureOut">
              <a:rPr lang="zh-CN" altLang="en-US" smtClean="0"/>
              <a:t>2011-6-25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355F-6D2B-48F8-9668-86D49055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3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oding.smashingmagazine.com/2011/05/17/an-introduction-to-css3-keyframe-anim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izzlejs.com/" TargetMode="External"/><Relationship Id="rId7" Type="http://schemas.openxmlformats.org/officeDocument/2006/relationships/hyperlink" Target="http://zombie.labnotes.org/selector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ecsstender.org/" TargetMode="Externa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3.me/" TargetMode="External"/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www.css3maker.com/css3-anim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/CSS_Reference/Mozilla_Extensions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://www.webkit.org/blog/" TargetMode="External"/><Relationship Id="rId12" Type="http://schemas.openxmlformats.org/officeDocument/2006/relationships/hyperlink" Target="http://coding.smashingmagazine.com/2011/03/30/how-to-use-css3-pseudo-class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hyperlink" Target="http://css-tricks.com/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://www.w3.or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dev.opera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tp/www.smashingmagazine.com/2011/05/11/the-future-of-css-experimental-css-properti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monkey.com/2011/05/adobe-envisions-brave-new-world-of-web-layouts-with-css-reg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ing.smashingmagazine.com/2011/03/30/how-to-use-css3-pseudo-clas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  <a:effectLst>
            <a:outerShdw blurRad="127000" dist="63500" dir="7440000" algn="ctr" rotWithShape="0">
              <a:schemeClr val="accent1">
                <a:lumMod val="75000"/>
                <a:alpha val="92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CSS3 </a:t>
            </a:r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知多少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3306" y="2786058"/>
            <a:ext cx="167545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Feng33</a:t>
            </a:r>
          </a:p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2011-06-24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02" y="0"/>
            <a:ext cx="2357430" cy="2357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571612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http://coding.smashingmagazine.com/2011/05/17/an-introduction-to-css3-keyframe-animations/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067" y="2285992"/>
            <a:ext cx="4695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21442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Keyframe</a:t>
            </a:r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 Animations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6286520"/>
            <a:ext cx="135732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en-US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feng33\用户体验\conf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049"/>
            <a:ext cx="3500430" cy="3460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71546"/>
            <a:ext cx="542381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1520941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，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图片，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hack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343" y="234686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97033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应用的载体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15370" cy="47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309914" cy="4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4414" y="6381328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http://caniuse.com/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  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6686" y="1700808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圆角上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阴影上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透明上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动画上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6735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067780"/>
            <a:ext cx="637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凡事没有绝对，更多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需要考虑进入户群体，性能，与运营需求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9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1670"/>
            <a:ext cx="537034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68" y="2633550"/>
            <a:ext cx="5734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20002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3" y="4246519"/>
            <a:ext cx="1981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  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39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72816"/>
            <a:ext cx="2786082" cy="11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用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0495" y="1987130"/>
            <a:ext cx="20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http://sizzlejs.com/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2987262"/>
            <a:ext cx="3500462" cy="7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786313" y="3130138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http://ecsstender.org</a:t>
            </a:r>
            <a:endParaRPr lang="zh-CN" alt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099" y="4058832"/>
            <a:ext cx="1476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643173" y="4058832"/>
            <a:ext cx="3660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http://zombie.labnotes.org/selectors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565480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6011996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为了全兼容，牺牲性能值得吗？有所得必有所失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4874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用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,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图片，结构等兼容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5929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重构代码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性能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请求运算的负荷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内容维护的方便宜性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技术上的可行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0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G:\feng33\素材\5612587261_96845b41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17275"/>
            <a:ext cx="6500826" cy="48407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07154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1964739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518143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查兼容工具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500" y="242088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643050"/>
            <a:ext cx="440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http://www.colorzilla.com/gradient-editor/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2143116"/>
            <a:ext cx="22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http://www.css3.me/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64318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http://www.css3maker.com/css3-animation.html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808" y="3717032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http://caniuse.com/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2129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查看支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持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css-3-gu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76650"/>
            <a:ext cx="4762500" cy="3181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86116" y="428604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2928934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16" y="1678769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744" y="1142984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35718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从何入手学习？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4744" y="235743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如何面对多浏览器？优雅降级？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补全？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cer\Desktop\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286388"/>
            <a:ext cx="1214446" cy="1214446"/>
          </a:xfrm>
          <a:prstGeom prst="rect">
            <a:avLst/>
          </a:prstGeom>
          <a:noFill/>
        </p:spPr>
      </p:pic>
      <p:pic>
        <p:nvPicPr>
          <p:cNvPr id="5" name="Picture 4" descr="C:\Users\acer\Desktop\c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143512"/>
            <a:ext cx="1357322" cy="1357323"/>
          </a:xfrm>
          <a:prstGeom prst="rect">
            <a:avLst/>
          </a:prstGeom>
          <a:noFill/>
        </p:spPr>
      </p:pic>
      <p:pic>
        <p:nvPicPr>
          <p:cNvPr id="6" name="Picture 5" descr="C:\Users\acer\Desktop\c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5143512"/>
            <a:ext cx="1357322" cy="1357322"/>
          </a:xfrm>
          <a:prstGeom prst="rect">
            <a:avLst/>
          </a:prstGeom>
          <a:noFill/>
        </p:spPr>
      </p:pic>
      <p:pic>
        <p:nvPicPr>
          <p:cNvPr id="7" name="Picture 6" descr="C:\Users\acer\Desktop\c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072074"/>
            <a:ext cx="1571636" cy="157163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2926" y="1630908"/>
            <a:ext cx="29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http://www.webkit.org/blog/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26" y="2220272"/>
            <a:ext cx="657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8"/>
              </a:rPr>
              <a:t>https://developer.mozilla.org/en/CSS_Reference/Mozilla_Extensions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26" y="2809636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9"/>
              </a:rPr>
              <a:t>http://dev.opera.com/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2926" y="3399000"/>
            <a:ext cx="209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0"/>
              </a:rPr>
              <a:t>http://www.w3.org/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26" y="3988362"/>
            <a:ext cx="212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1"/>
              </a:rPr>
              <a:t>http://css-tricks.com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4643446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12"/>
              </a:rPr>
              <a:t>http://coding.smashingmagazine.com/2011/03/30/how-to-use-css3-pseudo-classes/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riceless-fa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5279136" cy="52791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57752" y="1785926"/>
            <a:ext cx="32861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http://t.qq.com/feng33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752" y="2238367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http://weibo.com/feng33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7752" y="269080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http://feng33.org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752" y="314324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Yihe.guo@gmail.com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7752" y="4286256"/>
            <a:ext cx="21431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郭义河 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风℡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7752" y="3714752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QQ:4282360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更炫的视觉享受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64305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更体贴的交互设计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214311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更强的页面性能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71462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3557" name="Picture 5" descr="G:\feng33\素材\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571750"/>
            <a:ext cx="585787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54" y="1071546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在文字，表现，布局，动画等新的特性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85786" y="3714752"/>
            <a:ext cx="4935175" cy="387968"/>
            <a:chOff x="714348" y="3124612"/>
            <a:chExt cx="4935175" cy="387968"/>
          </a:xfrm>
        </p:grpSpPr>
        <p:sp>
          <p:nvSpPr>
            <p:cNvPr id="19" name="矩形 18"/>
            <p:cNvSpPr/>
            <p:nvPr/>
          </p:nvSpPr>
          <p:spPr>
            <a:xfrm>
              <a:off x="2071670" y="3143248"/>
              <a:ext cx="2406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Keyframe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 Animations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348" y="3124612"/>
              <a:ext cx="1305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Animations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9124" y="3143248"/>
              <a:ext cx="1220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transform</a:t>
              </a:r>
              <a:r>
                <a:rPr lang="en-US" dirty="0" smtClean="0"/>
                <a:t> 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5786" y="2661818"/>
            <a:ext cx="3048250" cy="369332"/>
            <a:chOff x="714348" y="2357430"/>
            <a:chExt cx="3048250" cy="369332"/>
          </a:xfrm>
        </p:grpSpPr>
        <p:sp>
          <p:nvSpPr>
            <p:cNvPr id="25" name="矩形 24"/>
            <p:cNvSpPr/>
            <p:nvPr/>
          </p:nvSpPr>
          <p:spPr>
            <a:xfrm>
              <a:off x="714348" y="2357430"/>
              <a:ext cx="1553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image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14546" y="2357430"/>
              <a:ext cx="1548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radius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5786" y="2233190"/>
            <a:ext cx="3695113" cy="369332"/>
            <a:chOff x="714348" y="1928802"/>
            <a:chExt cx="3695113" cy="369332"/>
          </a:xfrm>
        </p:grpSpPr>
        <p:sp>
          <p:nvSpPr>
            <p:cNvPr id="9" name="矩形 8"/>
            <p:cNvSpPr/>
            <p:nvPr/>
          </p:nvSpPr>
          <p:spPr>
            <a:xfrm>
              <a:off x="714348" y="1928802"/>
              <a:ext cx="1405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box-shadow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3108" y="1928802"/>
              <a:ext cx="143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00430" y="1928802"/>
              <a:ext cx="90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opacity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85786" y="3161884"/>
            <a:ext cx="8125501" cy="369332"/>
            <a:chOff x="571472" y="2714620"/>
            <a:chExt cx="8125501" cy="369332"/>
          </a:xfrm>
        </p:grpSpPr>
        <p:sp>
          <p:nvSpPr>
            <p:cNvPr id="11" name="矩形 10"/>
            <p:cNvSpPr/>
            <p:nvPr/>
          </p:nvSpPr>
          <p:spPr>
            <a:xfrm>
              <a:off x="2895572" y="2714620"/>
              <a:ext cx="2102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background-origin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86578" y="2714620"/>
              <a:ext cx="1910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background-size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43571" y="2714620"/>
              <a:ext cx="1871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 background-clip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1472" y="2714620"/>
              <a:ext cx="234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Multiple backgrounds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5786" y="4233454"/>
            <a:ext cx="4500594" cy="409992"/>
            <a:chOff x="571472" y="3590512"/>
            <a:chExt cx="4500594" cy="409992"/>
          </a:xfrm>
        </p:grpSpPr>
        <p:sp>
          <p:nvSpPr>
            <p:cNvPr id="30" name="矩形 29"/>
            <p:cNvSpPr/>
            <p:nvPr/>
          </p:nvSpPr>
          <p:spPr>
            <a:xfrm>
              <a:off x="571472" y="3590512"/>
              <a:ext cx="142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43108" y="3631172"/>
              <a:ext cx="1785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padding-box</a:t>
              </a:r>
              <a:r>
                <a:rPr lang="en-US" dirty="0" smtClean="0"/>
                <a:t> 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2928" y="3631172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85786" y="1785926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fontFace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7224" y="520280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786" y="484561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Css3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伪类</a:t>
            </a:r>
          </a:p>
        </p:txBody>
      </p:sp>
      <p:sp>
        <p:nvSpPr>
          <p:cNvPr id="46" name="矩形 45"/>
          <p:cNvSpPr/>
          <p:nvPr/>
        </p:nvSpPr>
        <p:spPr>
          <a:xfrm>
            <a:off x="1891742" y="4845618"/>
            <a:ext cx="91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:before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20436" y="484561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:after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285861"/>
            <a:ext cx="5143536" cy="16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10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border-radius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00438"/>
            <a:ext cx="2962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3795986" y="40777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288601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border-images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3" y="4730597"/>
            <a:ext cx="4429156" cy="198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14348" y="442913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text-shadow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2450"/>
            <a:ext cx="4143404" cy="192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1975392"/>
            <a:ext cx="228601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Drop 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246215"/>
            <a:ext cx="3969375" cy="22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71736" y="407194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Speech Bubbles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5187617"/>
            <a:ext cx="4714908" cy="159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86380" y="5886410"/>
            <a:ext cx="164307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button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76" y="3214686"/>
            <a:ext cx="4582138" cy="295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40" y="1428736"/>
            <a:ext cx="5000660" cy="2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1714488"/>
            <a:ext cx="1428760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图片应用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282" y="2285992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http://http//www.smashingmagazine.com/2011/05/11/the-future-of-css-experimental-css-properties/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076" y="1598804"/>
            <a:ext cx="4714908" cy="285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929066"/>
            <a:ext cx="4214842" cy="26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72066" y="192880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文字布局上</a:t>
            </a:r>
          </a:p>
        </p:txBody>
      </p:sp>
      <p:sp>
        <p:nvSpPr>
          <p:cNvPr id="8" name="矩形 7"/>
          <p:cNvSpPr/>
          <p:nvPr/>
        </p:nvSpPr>
        <p:spPr>
          <a:xfrm>
            <a:off x="5000628" y="2362794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http://www.webmonkey.com/2011/05/adobe-envisions-brave-new-world-of-web-layouts-with-css-regions/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785794"/>
            <a:ext cx="3867465" cy="37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48291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1500174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伪类</a:t>
            </a:r>
          </a:p>
        </p:txBody>
      </p:sp>
      <p:sp>
        <p:nvSpPr>
          <p:cNvPr id="7" name="矩形 6"/>
          <p:cNvSpPr/>
          <p:nvPr/>
        </p:nvSpPr>
        <p:spPr>
          <a:xfrm>
            <a:off x="642910" y="2000240"/>
            <a:ext cx="442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http://coding.smashingmagazine.com/2011/03/30/how-to-use-css3-pseudo-classes/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373</Words>
  <Application>Microsoft Office PowerPoint</Application>
  <PresentationFormat>全屏显示(4:3)</PresentationFormat>
  <Paragraphs>120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CSS3 知多少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知多少</dc:title>
  <dc:creator>feng33</dc:creator>
  <cp:lastModifiedBy>hp</cp:lastModifiedBy>
  <cp:revision>204</cp:revision>
  <dcterms:created xsi:type="dcterms:W3CDTF">2011-06-23T14:04:16Z</dcterms:created>
  <dcterms:modified xsi:type="dcterms:W3CDTF">2011-06-25T02:33:04Z</dcterms:modified>
</cp:coreProperties>
</file>