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5" r:id="rId4"/>
    <p:sldId id="262" r:id="rId5"/>
    <p:sldId id="263" r:id="rId6"/>
    <p:sldId id="269" r:id="rId7"/>
    <p:sldId id="267" r:id="rId8"/>
    <p:sldId id="268" r:id="rId9"/>
    <p:sldId id="275" r:id="rId10"/>
    <p:sldId id="270" r:id="rId11"/>
    <p:sldId id="264" r:id="rId12"/>
    <p:sldId id="261" r:id="rId13"/>
    <p:sldId id="266" r:id="rId14"/>
    <p:sldId id="280" r:id="rId15"/>
    <p:sldId id="281" r:id="rId16"/>
    <p:sldId id="272" r:id="rId17"/>
    <p:sldId id="282" r:id="rId18"/>
    <p:sldId id="279" r:id="rId19"/>
    <p:sldId id="259" r:id="rId20"/>
    <p:sldId id="271" r:id="rId21"/>
    <p:sldId id="260" r:id="rId22"/>
    <p:sldId id="273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 varScale="1">
        <p:scale>
          <a:sx n="86" d="100"/>
          <a:sy n="86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F4EB-C9B8-4CCA-B38A-5F5E5BCDC126}" type="datetimeFigureOut">
              <a:rPr lang="zh-CN" altLang="en-US" smtClean="0"/>
              <a:t>2011-6-25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8355F-6D2B-48F8-9668-86D49055A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3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8355F-6D2B-48F8-9668-86D49055AC1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8355F-6D2B-48F8-9668-86D49055AC1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2011-6-25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2011-6-25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2011-6-25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2011-6-25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2011-6-25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2011-6-25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2011-6-25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2011-6-25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2011-6-25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2011-6-25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2011-6-25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2011-6-25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coding.smashingmagazine.com/2011/05/17/an-introduction-to-css3-keyframe-animation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izzlejs.com/" TargetMode="External"/><Relationship Id="rId7" Type="http://schemas.openxmlformats.org/officeDocument/2006/relationships/hyperlink" Target="http://zombie.labnotes.org/selectors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ecsstender.org/" TargetMode="Externa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3.me/" TargetMode="External"/><Relationship Id="rId2" Type="http://schemas.openxmlformats.org/officeDocument/2006/relationships/hyperlink" Target="http://www.colorzilla.com/gradient-edito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aniuse.com/" TargetMode="External"/><Relationship Id="rId4" Type="http://schemas.openxmlformats.org/officeDocument/2006/relationships/hyperlink" Target="http://www.css3maker.com/css3-animation.html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/CSS_Reference/Mozilla_Extensions" TargetMode="External"/><Relationship Id="rId13" Type="http://schemas.openxmlformats.org/officeDocument/2006/relationships/hyperlink" Target="http://msdn.microsoft.com/en-us/library/aa358816.aspx" TargetMode="External"/><Relationship Id="rId3" Type="http://schemas.openxmlformats.org/officeDocument/2006/relationships/image" Target="../media/image28.png"/><Relationship Id="rId7" Type="http://schemas.openxmlformats.org/officeDocument/2006/relationships/hyperlink" Target="http://www.webkit.org/blog/" TargetMode="External"/><Relationship Id="rId12" Type="http://schemas.openxmlformats.org/officeDocument/2006/relationships/hyperlink" Target="http://coding.smashingmagazine.com/2011/03/30/how-to-use-css3-pseudo-class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11" Type="http://schemas.openxmlformats.org/officeDocument/2006/relationships/hyperlink" Target="http://css-tricks.com/" TargetMode="External"/><Relationship Id="rId5" Type="http://schemas.openxmlformats.org/officeDocument/2006/relationships/image" Target="../media/image30.png"/><Relationship Id="rId10" Type="http://schemas.openxmlformats.org/officeDocument/2006/relationships/hyperlink" Target="http://www.w3.org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://dev.opera.com/" TargetMode="External"/><Relationship Id="rId14" Type="http://schemas.openxmlformats.org/officeDocument/2006/relationships/hyperlink" Target="http://ie.microsoft.com/testdrive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ttp/www.smashingmagazine.com/2011/05/11/the-future-of-css-experimental-css-propertie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ebmonkey.com/2011/05/adobe-envisions-brave-new-world-of-web-layouts-with-css-region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ing.smashingmagazine.com/2011/03/30/how-to-use-css3-pseudo-class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1470025"/>
          </a:xfrm>
          <a:effectLst>
            <a:outerShdw blurRad="127000" dist="63500" dir="7440000" algn="ctr" rotWithShape="0">
              <a:schemeClr val="accent1">
                <a:lumMod val="75000"/>
                <a:alpha val="92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accent1">
                    <a:lumMod val="75000"/>
                  </a:schemeClr>
                </a:solidFill>
                <a:latin typeface="Kozuka Gothic Pro H" pitchFamily="34" charset="-128"/>
                <a:ea typeface="Kozuka Gothic Pro H" pitchFamily="34" charset="-128"/>
              </a:rPr>
              <a:t>CSS3 </a:t>
            </a:r>
            <a:r>
              <a:rPr lang="zh-CN" altLang="en-US" sz="6000" dirty="0" smtClean="0">
                <a:solidFill>
                  <a:schemeClr val="accent1">
                    <a:lumMod val="75000"/>
                  </a:schemeClr>
                </a:solidFill>
                <a:latin typeface="Kozuka Gothic Pro H" pitchFamily="34" charset="-128"/>
                <a:ea typeface="Kozuka Gothic Pro H" pitchFamily="34" charset="-128"/>
              </a:rPr>
              <a:t>知多少</a:t>
            </a:r>
            <a:endParaRPr lang="zh-CN" altLang="en-US" sz="6000" dirty="0">
              <a:solidFill>
                <a:schemeClr val="accent1">
                  <a:lumMod val="75000"/>
                </a:schemeClr>
              </a:solidFill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43306" y="2786058"/>
            <a:ext cx="167545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Feng33</a:t>
            </a:r>
          </a:p>
          <a:p>
            <a:pPr algn="ctr"/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2011-06-24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图片 4" descr="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602" y="0"/>
            <a:ext cx="2357430" cy="23574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34" y="1571612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http://coding.smashingmagazine.com/2011/05/17/an-introduction-to-css3-keyframe-animations/</a:t>
            </a:r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5067" y="2285992"/>
            <a:ext cx="46958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1214422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en-US" sz="2000" dirty="0" err="1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Keyframe</a:t>
            </a:r>
            <a:r>
              <a:rPr lang="en-US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  Animations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9058" y="6286520"/>
            <a:ext cx="1357322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……</a:t>
            </a:r>
            <a:endParaRPr lang="en-US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285728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G:\feng33\用户体验\confus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3397049"/>
            <a:ext cx="3500430" cy="34609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1071546"/>
            <a:ext cx="5423818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优雅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降级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graceful degradation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662" y="1520941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利用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JS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兼容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，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图片，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hack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兼容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3343" y="2346860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……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8662" y="1970336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应用的载体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8215370" cy="478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100010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优雅降级 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graceful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degradation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36"/>
            <a:ext cx="6309914" cy="4852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100010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优雅降级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graceful degradation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14414" y="6381328"/>
            <a:ext cx="2072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http://caniuse.com/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00010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优雅降级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graceful 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degradation  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6686" y="1700808"/>
            <a:ext cx="228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圆角上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阴影上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透明上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动画上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673576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思考问题？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067780"/>
            <a:ext cx="6378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凡事没有绝对，更多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需要考虑进入户群体，性能，与运营需求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899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81670"/>
            <a:ext cx="5370343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168" y="2633550"/>
            <a:ext cx="573405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33056"/>
            <a:ext cx="20002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593" y="4246519"/>
            <a:ext cx="19812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100010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优雅降级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graceful 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degradation  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3395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72816"/>
            <a:ext cx="2786082" cy="114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100010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利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用</a:t>
            </a:r>
            <a:r>
              <a:rPr lang="en-US" altLang="zh-CN" sz="2000" dirty="0" err="1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js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兼容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00495" y="1987130"/>
            <a:ext cx="2001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http://sizzlejs.com/</a:t>
            </a:r>
            <a:endParaRPr lang="zh-CN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1" y="2987262"/>
            <a:ext cx="3500462" cy="70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4786313" y="3130138"/>
            <a:ext cx="2176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5"/>
              </a:rPr>
              <a:t>http://ecsstender.org</a:t>
            </a:r>
            <a:endParaRPr lang="zh-CN" altLang="en-US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0099" y="4058832"/>
            <a:ext cx="14763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2643173" y="4058832"/>
            <a:ext cx="3660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7"/>
              </a:rPr>
              <a:t>http://zombie.labnotes.org/selectors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5786" y="5654806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思考问题？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6011996"/>
            <a:ext cx="592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为了全兼容，牺牲性能值得吗？有所得必有所失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8992" y="448746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00010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利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用</a:t>
            </a:r>
            <a:r>
              <a:rPr lang="en-US" altLang="zh-CN" sz="2000" dirty="0" err="1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js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,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图片，结构等兼容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556792"/>
            <a:ext cx="59293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重构代码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量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性能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上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请求运算的负荷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内容维护的方便宜性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技术上的可行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性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783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100010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应用的载体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1556792"/>
            <a:ext cx="59293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平台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apps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手机移动平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台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软件平台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006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G:\feng33\素材\5612587261_96845b41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017275"/>
            <a:ext cx="6500826" cy="484072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相关学习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8662" y="1071546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在线生成器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8662" y="1964739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相关技术文档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1518143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查兼容工具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0500" y="242088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……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cer\Desktop\css-3-gu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76650"/>
            <a:ext cx="4762500" cy="31813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86116" y="428604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86116" y="2928934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相关学习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86116" y="1678769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14744" y="1142984"/>
            <a:ext cx="6715204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在文字，表现，布局，动画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…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14744" y="3571876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从何入手学习？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14744" y="2357430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如何面对多浏览器？优雅降级？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Js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补全？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1472" y="1643050"/>
            <a:ext cx="4405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http://www.colorzilla.com/gradient-editor/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142984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在线生成器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472" y="2143116"/>
            <a:ext cx="2200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http://www.css3.me/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1472" y="2643182"/>
            <a:ext cx="7500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http://www.css3maker.com/css3-animation.html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相关学习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8808" y="3717032"/>
            <a:ext cx="2072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5"/>
              </a:rPr>
              <a:t>http://caniuse.com/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3212976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查看支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持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cer\Desktop\c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5600070"/>
            <a:ext cx="1214446" cy="1214446"/>
          </a:xfrm>
          <a:prstGeom prst="rect">
            <a:avLst/>
          </a:prstGeom>
          <a:noFill/>
        </p:spPr>
      </p:pic>
      <p:pic>
        <p:nvPicPr>
          <p:cNvPr id="5" name="Picture 4" descr="C:\Users\acer\Desktop\c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5457194"/>
            <a:ext cx="1357322" cy="1357323"/>
          </a:xfrm>
          <a:prstGeom prst="rect">
            <a:avLst/>
          </a:prstGeom>
          <a:noFill/>
        </p:spPr>
      </p:pic>
      <p:pic>
        <p:nvPicPr>
          <p:cNvPr id="6" name="Picture 5" descr="C:\Users\acer\Desktop\cc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29520" y="5457194"/>
            <a:ext cx="1357322" cy="1357322"/>
          </a:xfrm>
          <a:prstGeom prst="rect">
            <a:avLst/>
          </a:prstGeom>
          <a:noFill/>
        </p:spPr>
      </p:pic>
      <p:pic>
        <p:nvPicPr>
          <p:cNvPr id="7" name="Picture 6" descr="C:\Users\acer\Desktop\cc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4" y="5385756"/>
            <a:ext cx="1428760" cy="142876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642926" y="2071707"/>
            <a:ext cx="295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7"/>
              </a:rPr>
              <a:t>http://www.webkit.org/blog/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2926" y="2514614"/>
            <a:ext cx="6572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8"/>
              </a:rPr>
              <a:t>https://developer.mozilla.org/en/CSS_Reference/Mozilla_Extensions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2926" y="2957521"/>
            <a:ext cx="2786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9"/>
              </a:rPr>
              <a:t>http://dev.opera.com/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2926" y="3400428"/>
            <a:ext cx="2096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10"/>
              </a:rPr>
              <a:t>http://www.w3.org/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42926" y="3843335"/>
            <a:ext cx="2121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11"/>
              </a:rPr>
              <a:t>http://css-tricks.com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1472" y="1142984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相关技术文档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2926" y="4729152"/>
            <a:ext cx="821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12"/>
              </a:rPr>
              <a:t>http://coding.smashingmagazine.com/2011/03/30/how-to-use-css3-pseudo-classes/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相关学习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2926" y="4286242"/>
            <a:ext cx="8072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13"/>
              </a:rPr>
              <a:t>http://msdn.microsoft.com/en-us/library/aa358816.aspx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2926" y="1628800"/>
            <a:ext cx="340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14"/>
              </a:rPr>
              <a:t>http://ie.microsoft.com/testdrive/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riceless-faq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14356"/>
            <a:ext cx="5279136" cy="52791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57752" y="1785926"/>
            <a:ext cx="328614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http://t.qq.com/feng33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7752" y="2238367"/>
            <a:ext cx="385765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http://weibo.com/feng33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57752" y="2690808"/>
            <a:ext cx="385765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http://feng33.org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57752" y="3143248"/>
            <a:ext cx="385765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Yihe.guo@gmail.com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57752" y="4286256"/>
            <a:ext cx="214314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dirty="0" smtClean="0">
                <a:solidFill>
                  <a:schemeClr val="bg1">
                    <a:lumMod val="50000"/>
                  </a:schemeClr>
                </a:solidFill>
              </a:rPr>
              <a:t>郭义河 </a:t>
            </a:r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2500" dirty="0" smtClean="0">
                <a:solidFill>
                  <a:schemeClr val="bg1">
                    <a:lumMod val="50000"/>
                  </a:schemeClr>
                </a:solidFill>
              </a:rPr>
              <a:t>风℡</a:t>
            </a:r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57752" y="3714752"/>
            <a:ext cx="385765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QQ:4282360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7224" y="1142984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更炫的视觉享受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285728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224" y="1643050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更体贴的交互设计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224" y="2143116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更强的页面性能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100" y="2714620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……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23557" name="Picture 5" descr="G:\feng33\素材\we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25" y="2571750"/>
            <a:ext cx="5857875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7158" y="285728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54" y="1071546"/>
            <a:ext cx="6715204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在文字，表现，布局，动画等新的特性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85786" y="3714752"/>
            <a:ext cx="4935175" cy="387968"/>
            <a:chOff x="714348" y="3124612"/>
            <a:chExt cx="4935175" cy="387968"/>
          </a:xfrm>
        </p:grpSpPr>
        <p:sp>
          <p:nvSpPr>
            <p:cNvPr id="19" name="矩形 18"/>
            <p:cNvSpPr/>
            <p:nvPr/>
          </p:nvSpPr>
          <p:spPr>
            <a:xfrm>
              <a:off x="2071670" y="3143248"/>
              <a:ext cx="24061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Keyframe</a:t>
              </a: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 Animations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714348" y="3124612"/>
              <a:ext cx="13051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Animations</a:t>
              </a:r>
              <a:endPara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429124" y="3143248"/>
              <a:ext cx="12203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transform</a:t>
              </a:r>
              <a:r>
                <a:rPr lang="en-US" dirty="0" smtClean="0"/>
                <a:t> </a:t>
              </a:r>
              <a:endPara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85786" y="2661818"/>
            <a:ext cx="3048250" cy="369332"/>
            <a:chOff x="714348" y="2357430"/>
            <a:chExt cx="3048250" cy="369332"/>
          </a:xfrm>
        </p:grpSpPr>
        <p:sp>
          <p:nvSpPr>
            <p:cNvPr id="25" name="矩形 24"/>
            <p:cNvSpPr/>
            <p:nvPr/>
          </p:nvSpPr>
          <p:spPr>
            <a:xfrm>
              <a:off x="714348" y="2357430"/>
              <a:ext cx="15536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Border image</a:t>
              </a:r>
              <a:endParaRPr lang="en-US" b="1" cap="all" dirty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214546" y="2357430"/>
              <a:ext cx="15480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Border radius</a:t>
              </a:r>
              <a:endParaRPr lang="en-US" b="1" cap="all" dirty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85786" y="2233190"/>
            <a:ext cx="3695113" cy="369332"/>
            <a:chOff x="714348" y="1928802"/>
            <a:chExt cx="3695113" cy="369332"/>
          </a:xfrm>
        </p:grpSpPr>
        <p:sp>
          <p:nvSpPr>
            <p:cNvPr id="9" name="矩形 8"/>
            <p:cNvSpPr/>
            <p:nvPr/>
          </p:nvSpPr>
          <p:spPr>
            <a:xfrm>
              <a:off x="714348" y="1928802"/>
              <a:ext cx="14051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box-shadow</a:t>
              </a:r>
              <a:endParaRPr lang="en-US" b="1" cap="all" dirty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3108" y="1928802"/>
              <a:ext cx="14305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text-shadow</a:t>
              </a:r>
              <a:endParaRPr lang="en-US" b="1" cap="all" dirty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500430" y="1928802"/>
              <a:ext cx="9090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opacity</a:t>
              </a:r>
              <a:endPara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85786" y="3161884"/>
            <a:ext cx="8125501" cy="369332"/>
            <a:chOff x="571472" y="2714620"/>
            <a:chExt cx="8125501" cy="369332"/>
          </a:xfrm>
        </p:grpSpPr>
        <p:sp>
          <p:nvSpPr>
            <p:cNvPr id="11" name="矩形 10"/>
            <p:cNvSpPr/>
            <p:nvPr/>
          </p:nvSpPr>
          <p:spPr>
            <a:xfrm>
              <a:off x="2895572" y="2714620"/>
              <a:ext cx="21023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background-origin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786578" y="2714620"/>
              <a:ext cx="1910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background-size 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943571" y="2714620"/>
              <a:ext cx="1871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 background-clip</a:t>
              </a:r>
              <a:endPara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1472" y="2714620"/>
              <a:ext cx="234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Multiple backgrounds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85786" y="4233454"/>
            <a:ext cx="4500594" cy="409992"/>
            <a:chOff x="571472" y="3590512"/>
            <a:chExt cx="4500594" cy="409992"/>
          </a:xfrm>
        </p:grpSpPr>
        <p:sp>
          <p:nvSpPr>
            <p:cNvPr id="30" name="矩形 29"/>
            <p:cNvSpPr/>
            <p:nvPr/>
          </p:nvSpPr>
          <p:spPr>
            <a:xfrm>
              <a:off x="571472" y="3590512"/>
              <a:ext cx="14287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content-box</a:t>
              </a:r>
              <a:endPara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43108" y="3631172"/>
              <a:ext cx="17859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padding-box</a:t>
              </a:r>
              <a:r>
                <a:rPr lang="en-US" dirty="0" smtClean="0"/>
                <a:t> 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772928" y="3631172"/>
              <a:ext cx="12991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border-box</a:t>
              </a:r>
              <a:endPara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785786" y="1785926"/>
            <a:ext cx="1428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fontFace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57224" y="5202808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……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85786" y="4845618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Css3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伪类</a:t>
            </a:r>
          </a:p>
        </p:txBody>
      </p:sp>
      <p:sp>
        <p:nvSpPr>
          <p:cNvPr id="46" name="矩形 45"/>
          <p:cNvSpPr/>
          <p:nvPr/>
        </p:nvSpPr>
        <p:spPr>
          <a:xfrm>
            <a:off x="1891742" y="4845618"/>
            <a:ext cx="917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:before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820436" y="4845618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:after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9" y="1285861"/>
            <a:ext cx="5143536" cy="164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42910" y="100010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border-radius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500438"/>
            <a:ext cx="29622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3795986" y="407779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2910" y="2886014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border-images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3" y="4730597"/>
            <a:ext cx="4429156" cy="1984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714348" y="4429132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text-shadow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158" y="285728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32450"/>
            <a:ext cx="4143404" cy="192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72066" y="1975392"/>
            <a:ext cx="2286016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Drop Shadow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246215"/>
            <a:ext cx="3969375" cy="22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571736" y="4071942"/>
            <a:ext cx="221457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Speech Bubbles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9" y="5187617"/>
            <a:ext cx="4714908" cy="159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286380" y="5886410"/>
            <a:ext cx="1643074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button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158" y="285728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76" y="3214686"/>
            <a:ext cx="4582138" cy="2950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40" y="1428736"/>
            <a:ext cx="5000660" cy="2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00166" y="1714488"/>
            <a:ext cx="1428760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图片应用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158" y="285728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4282" y="2285992"/>
            <a:ext cx="3786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http://http//www.smashingmagazine.com/2011/05/11/the-future-of-css-experimental-css-properties/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076" y="1598804"/>
            <a:ext cx="4714908" cy="2850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929066"/>
            <a:ext cx="4214842" cy="267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72066" y="1928802"/>
            <a:ext cx="221457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文字布局上</a:t>
            </a:r>
          </a:p>
        </p:txBody>
      </p:sp>
      <p:sp>
        <p:nvSpPr>
          <p:cNvPr id="8" name="矩形 7"/>
          <p:cNvSpPr/>
          <p:nvPr/>
        </p:nvSpPr>
        <p:spPr>
          <a:xfrm>
            <a:off x="5000628" y="2362794"/>
            <a:ext cx="3786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http://www.webmonkey.com/2011/05/adobe-envisions-brave-new-world-of-web-layouts-with-css-regions/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158" y="285728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785794"/>
            <a:ext cx="3867465" cy="37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158" y="285728"/>
            <a:ext cx="442915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071942"/>
            <a:ext cx="48291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2910" y="1500174"/>
            <a:ext cx="221457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伪类</a:t>
            </a:r>
          </a:p>
        </p:txBody>
      </p:sp>
      <p:sp>
        <p:nvSpPr>
          <p:cNvPr id="7" name="矩形 6"/>
          <p:cNvSpPr/>
          <p:nvPr/>
        </p:nvSpPr>
        <p:spPr>
          <a:xfrm>
            <a:off x="642910" y="2000240"/>
            <a:ext cx="4429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http://coding.smashingmagazine.com/2011/03/30/how-to-use-css3-pseudo-classes/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394</Words>
  <Application>Microsoft Office PowerPoint</Application>
  <PresentationFormat>全屏显示(4:3)</PresentationFormat>
  <Paragraphs>129</Paragraphs>
  <Slides>22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CSS3 知多少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 知多少</dc:title>
  <dc:creator>feng33</dc:creator>
  <cp:lastModifiedBy>hp</cp:lastModifiedBy>
  <cp:revision>209</cp:revision>
  <dcterms:created xsi:type="dcterms:W3CDTF">2011-06-23T14:04:16Z</dcterms:created>
  <dcterms:modified xsi:type="dcterms:W3CDTF">2011-06-25T02:40:17Z</dcterms:modified>
</cp:coreProperties>
</file>