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  <p:sldId id="259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843F-F91B-420B-A45C-1899E5407322}" type="datetimeFigureOut">
              <a:rPr lang="zh-CN" altLang="en-US" smtClean="0"/>
              <a:pPr/>
              <a:t>2012/3/3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BCA1-A938-4B1A-81DA-D509F24812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1000108"/>
            <a:ext cx="4929222" cy="1143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7554" y="1282471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我们可以做什么？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6116" y="2285992"/>
            <a:ext cx="3929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受众群体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流量来源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内容分析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广告系列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目标统计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事件统计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dirty="0"/>
          </a:p>
        </p:txBody>
      </p:sp>
      <p:pic>
        <p:nvPicPr>
          <p:cNvPr id="7" name="图片 6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57166"/>
            <a:ext cx="2571768" cy="287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1371600" cy="571500"/>
          </a:xfrm>
          <a:prstGeom prst="rect">
            <a:avLst/>
          </a:prstGeom>
        </p:spPr>
      </p:pic>
      <p:pic>
        <p:nvPicPr>
          <p:cNvPr id="5" name="图片 4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4220182"/>
            <a:ext cx="381000" cy="352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910" y="4220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64" y="1285860"/>
            <a:ext cx="381000" cy="352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9954" y="1285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核心指标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6380" y="1772371"/>
            <a:ext cx="2857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唯一访问者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新旧访客比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访客停留时间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跳出率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每次访问页数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4648810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全站级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时，日，周，月报表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c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62" y="1857364"/>
            <a:ext cx="3703700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1362075" cy="561975"/>
          </a:xfrm>
          <a:prstGeom prst="rect">
            <a:avLst/>
          </a:prstGeom>
        </p:spPr>
      </p:pic>
      <p:pic>
        <p:nvPicPr>
          <p:cNvPr id="5" name="图片 4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1214422"/>
            <a:ext cx="381000" cy="352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818" y="1214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核心指标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7818" y="1643050"/>
            <a:ext cx="28575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访问次数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访问页数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停留时间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新仿问数百分比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跳出率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c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428736"/>
            <a:ext cx="3369370" cy="2143140"/>
          </a:xfrm>
          <a:prstGeom prst="rect">
            <a:avLst/>
          </a:prstGeom>
        </p:spPr>
      </p:pic>
      <p:pic>
        <p:nvPicPr>
          <p:cNvPr id="10" name="图片 9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4220182"/>
            <a:ext cx="381000" cy="352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910" y="4220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4648810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全站级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划分站点流量来源结构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检验搜索引擎，搜索关键词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搜索引擎优化数据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1352550" cy="542925"/>
          </a:xfrm>
          <a:prstGeom prst="rect">
            <a:avLst/>
          </a:prstGeom>
        </p:spPr>
      </p:pic>
      <p:pic>
        <p:nvPicPr>
          <p:cNvPr id="6" name="图片 5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142984"/>
            <a:ext cx="381000" cy="359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786" y="1142984"/>
            <a:ext cx="1107996" cy="37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核心指标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1500174"/>
            <a:ext cx="2857520" cy="221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浏览量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唯一身份流览量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停留时间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跳出率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退出率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071546"/>
            <a:ext cx="381000" cy="352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4876" y="10715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3438" y="1428736"/>
            <a:ext cx="28575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时，日，周，月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按栏目划分级别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引进目标流思想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c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643314"/>
            <a:ext cx="8143932" cy="314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1981200" cy="533400"/>
          </a:xfrm>
          <a:prstGeom prst="rect">
            <a:avLst/>
          </a:prstGeom>
        </p:spPr>
      </p:pic>
      <p:pic>
        <p:nvPicPr>
          <p:cNvPr id="5" name="图片 4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142984"/>
            <a:ext cx="381000" cy="359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786" y="1142984"/>
            <a:ext cx="1107996" cy="37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核心指标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500174"/>
            <a:ext cx="28575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访问次数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访问页数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平均停留时间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新访问次数比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跳出率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071546"/>
            <a:ext cx="381000" cy="352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4876" y="10715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3438" y="1428736"/>
            <a:ext cx="36433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利用维度管理多渠道数据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广告系列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媒介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可统计站外，站内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1343025" cy="523875"/>
          </a:xfrm>
          <a:prstGeom prst="rect">
            <a:avLst/>
          </a:prstGeom>
        </p:spPr>
      </p:pic>
      <p:pic>
        <p:nvPicPr>
          <p:cNvPr id="5" name="图片 4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142984"/>
            <a:ext cx="381000" cy="359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786" y="1142984"/>
            <a:ext cx="1107996" cy="37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核心指标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500174"/>
            <a:ext cx="285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事件总数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唯一身份事件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带来访问次数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每次访问事件数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071546"/>
            <a:ext cx="381000" cy="352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4876" y="10715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3438" y="1428736"/>
            <a:ext cx="36433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下载事件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操作事件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不可过度烂用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1409700" cy="600075"/>
          </a:xfrm>
          <a:prstGeom prst="rect">
            <a:avLst/>
          </a:prstGeom>
        </p:spPr>
      </p:pic>
      <p:pic>
        <p:nvPicPr>
          <p:cNvPr id="5" name="图片 4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142984"/>
            <a:ext cx="381000" cy="359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786" y="1142984"/>
            <a:ext cx="1107996" cy="37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核心指标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500174"/>
            <a:ext cx="285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目标到达数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目标转化率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总放弃率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目标价值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071546"/>
            <a:ext cx="381000" cy="352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4876" y="10715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3438" y="1428736"/>
            <a:ext cx="36433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核心目标统计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不可过度烂用（最高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组，二十个目标）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目标不可删除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071546"/>
            <a:ext cx="381000" cy="359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4942" y="1071546"/>
            <a:ext cx="1107996" cy="37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核心指标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1571612"/>
            <a:ext cx="28575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访客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857628"/>
            <a:ext cx="381000" cy="352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348" y="3857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4214818"/>
            <a:ext cx="6500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 区分多个会话之间的访问者类别（网络载体）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 会话之间的不同访问者体验（媒体资源）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网页游览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事件（网页集合）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285860"/>
            <a:ext cx="3305175" cy="2400300"/>
          </a:xfrm>
          <a:prstGeom prst="rect">
            <a:avLst/>
          </a:prstGeom>
        </p:spPr>
      </p:pic>
      <p:pic>
        <p:nvPicPr>
          <p:cNvPr id="11" name="图片 10" descr="c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52"/>
            <a:ext cx="1095375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1371600" cy="56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538" y="1765594"/>
            <a:ext cx="285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不受限于数据保持期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可做本地数据存储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可自定义配置报表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可对数据进行扩展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14084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408404"/>
            <a:ext cx="381000" cy="352425"/>
          </a:xfrm>
          <a:prstGeom prst="rect">
            <a:avLst/>
          </a:prstGeom>
        </p:spPr>
      </p:pic>
      <p:pic>
        <p:nvPicPr>
          <p:cNvPr id="8" name="图片 7" descr="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32" y="1388922"/>
            <a:ext cx="381000" cy="352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0560" y="13767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开发环境：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4942" y="1817550"/>
            <a:ext cx="3000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.net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</a:p>
        </p:txBody>
      </p:sp>
      <p:pic>
        <p:nvPicPr>
          <p:cNvPr id="13" name="图片 12" descr="c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4533900"/>
            <a:ext cx="5753100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410</Words>
  <Application>Microsoft Office PowerPoint</Application>
  <PresentationFormat>全屏显示(4:3)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acer</dc:creator>
  <cp:lastModifiedBy>acer</cp:lastModifiedBy>
  <cp:revision>103</cp:revision>
  <dcterms:created xsi:type="dcterms:W3CDTF">2012-03-02T12:13:05Z</dcterms:created>
  <dcterms:modified xsi:type="dcterms:W3CDTF">2012-03-02T16:12:04Z</dcterms:modified>
</cp:coreProperties>
</file>