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F48"/>
    <a:srgbClr val="CCA822"/>
    <a:srgbClr val="F1EE5C"/>
    <a:srgbClr val="C8D618"/>
    <a:srgbClr val="94FE6E"/>
    <a:srgbClr val="B3FE98"/>
    <a:srgbClr val="EEFA50"/>
    <a:srgbClr val="EFEB3F"/>
    <a:srgbClr val="F6F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01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1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19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323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4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5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15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5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7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04E-690E-46A2-9779-B9EEF6189BC4}" type="datetimeFigureOut">
              <a:rPr lang="cs-CZ" smtClean="0"/>
              <a:t>6.8.2011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28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aoblený obdélník 33"/>
          <p:cNvSpPr/>
          <p:nvPr/>
        </p:nvSpPr>
        <p:spPr>
          <a:xfrm>
            <a:off x="601216" y="4869160"/>
            <a:ext cx="6480720" cy="1368152"/>
          </a:xfrm>
          <a:prstGeom prst="roundRect">
            <a:avLst>
              <a:gd name="adj" fmla="val 10541"/>
            </a:avLst>
          </a:prstGeom>
          <a:solidFill>
            <a:srgbClr val="EFEB3F">
              <a:alpha val="50000"/>
            </a:srgbClr>
          </a:solidFill>
          <a:ln w="6350">
            <a:solidFill>
              <a:srgbClr val="EEFA5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r>
              <a:rPr lang="cs-CZ" sz="1400" dirty="0" err="1" smtClean="0">
                <a:solidFill>
                  <a:srgbClr val="CCA822"/>
                </a:solidFill>
              </a:rPr>
              <a:t>Application</a:t>
            </a:r>
            <a:r>
              <a:rPr lang="cs-CZ" sz="1400" dirty="0" smtClean="0">
                <a:solidFill>
                  <a:srgbClr val="CCA822"/>
                </a:solidFill>
              </a:rPr>
              <a:t>  </a:t>
            </a:r>
          </a:p>
          <a:p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Zaoblený obdélník 50"/>
          <p:cNvSpPr/>
          <p:nvPr/>
        </p:nvSpPr>
        <p:spPr>
          <a:xfrm>
            <a:off x="4851916" y="5229200"/>
            <a:ext cx="2086004" cy="864096"/>
          </a:xfrm>
          <a:prstGeom prst="roundRect">
            <a:avLst>
              <a:gd name="adj" fmla="val 9864"/>
            </a:avLst>
          </a:prstGeom>
          <a:noFill/>
          <a:ln w="1905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t" anchorCtr="0"/>
          <a:lstStyle/>
          <a:p>
            <a:pPr algn="r">
              <a:lnSpc>
                <a:spcPts val="1100"/>
              </a:lnSpc>
            </a:pP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Application‘s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/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</a:b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 Business </a:t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</a:b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Objects</a:t>
            </a:r>
            <a:endParaRPr lang="cs-CZ" sz="11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9" name="Zaoblený obdélník 38"/>
          <p:cNvSpPr/>
          <p:nvPr/>
        </p:nvSpPr>
        <p:spPr>
          <a:xfrm>
            <a:off x="601216" y="1828703"/>
            <a:ext cx="6480720" cy="2844264"/>
          </a:xfrm>
          <a:prstGeom prst="roundRect">
            <a:avLst>
              <a:gd name="adj" fmla="val 8443"/>
            </a:avLst>
          </a:prstGeom>
          <a:solidFill>
            <a:schemeClr val="bg1">
              <a:lumMod val="85000"/>
              <a:alpha val="60000"/>
            </a:schemeClr>
          </a:solidFill>
          <a:ln w="6350"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FishEar</a:t>
            </a:r>
            <a:endParaRPr lang="cs-CZ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Zaoblený obdélník 105"/>
          <p:cNvSpPr/>
          <p:nvPr/>
        </p:nvSpPr>
        <p:spPr>
          <a:xfrm>
            <a:off x="4684809" y="2023189"/>
            <a:ext cx="884959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???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Zaoblený obdélník 106"/>
          <p:cNvSpPr/>
          <p:nvPr/>
        </p:nvSpPr>
        <p:spPr>
          <a:xfrm>
            <a:off x="4689001" y="1196752"/>
            <a:ext cx="877392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???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Obousměrná svislá šipka 107"/>
          <p:cNvSpPr/>
          <p:nvPr/>
        </p:nvSpPr>
        <p:spPr>
          <a:xfrm>
            <a:off x="5017612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Zaoblený obdélník 12"/>
          <p:cNvSpPr/>
          <p:nvPr/>
        </p:nvSpPr>
        <p:spPr>
          <a:xfrm>
            <a:off x="833436" y="1196752"/>
            <a:ext cx="874654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b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748464" y="6080444"/>
            <a:ext cx="144016" cy="45719"/>
          </a:xfrm>
        </p:spPr>
        <p:txBody>
          <a:bodyPr lIns="0" tIns="0" rIns="0" bIns="0">
            <a:normAutofit fontScale="25000" lnSpcReduction="20000"/>
          </a:bodyPr>
          <a:lstStyle/>
          <a:p>
            <a:pPr marL="0" indent="0">
              <a:buNone/>
            </a:pP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Zaoblený obdélník 3"/>
          <p:cNvSpPr/>
          <p:nvPr/>
        </p:nvSpPr>
        <p:spPr>
          <a:xfrm>
            <a:off x="833435" y="2878773"/>
            <a:ext cx="3703829" cy="55022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DAO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Basic CRUD </a:t>
            </a:r>
            <a:r>
              <a:rPr lang="cs-CZ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operations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833434" y="3816181"/>
            <a:ext cx="3703829" cy="639599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  <a: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business </a:t>
            </a: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layer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bousměrná svislá šipka 10"/>
          <p:cNvSpPr/>
          <p:nvPr/>
        </p:nvSpPr>
        <p:spPr>
          <a:xfrm>
            <a:off x="2572185" y="3461346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Zaoblený obdélník 13"/>
          <p:cNvSpPr/>
          <p:nvPr/>
        </p:nvSpPr>
        <p:spPr>
          <a:xfrm>
            <a:off x="833436" y="2023189"/>
            <a:ext cx="874654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Hibernate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Zaoblený obdélník 14"/>
          <p:cNvSpPr/>
          <p:nvPr/>
        </p:nvSpPr>
        <p:spPr>
          <a:xfrm>
            <a:off x="1780097" y="2023189"/>
            <a:ext cx="877760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InMemory</a:t>
            </a: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Zaoblený obdélník 15"/>
          <p:cNvSpPr/>
          <p:nvPr/>
        </p:nvSpPr>
        <p:spPr>
          <a:xfrm>
            <a:off x="2761456" y="2023189"/>
            <a:ext cx="842980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JPA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Zaoblený obdélník 16"/>
          <p:cNvSpPr/>
          <p:nvPr/>
        </p:nvSpPr>
        <p:spPr>
          <a:xfrm>
            <a:off x="3697560" y="2023189"/>
            <a:ext cx="884959" cy="46970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</a:t>
            </a: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</a:t>
            </a:r>
            <a:endParaRPr lang="cs-CZ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Obousměrná svislá šipka 18"/>
          <p:cNvSpPr/>
          <p:nvPr/>
        </p:nvSpPr>
        <p:spPr>
          <a:xfrm>
            <a:off x="1161087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bousměrná svislá šipka 20"/>
          <p:cNvSpPr/>
          <p:nvPr/>
        </p:nvSpPr>
        <p:spPr>
          <a:xfrm>
            <a:off x="2109301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Obousměrná svislá šipka 21"/>
          <p:cNvSpPr/>
          <p:nvPr/>
        </p:nvSpPr>
        <p:spPr>
          <a:xfrm>
            <a:off x="3073269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Obousměrná svislá šipka 22"/>
          <p:cNvSpPr/>
          <p:nvPr/>
        </p:nvSpPr>
        <p:spPr>
          <a:xfrm>
            <a:off x="1161087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Zaoblený obdélník 23"/>
          <p:cNvSpPr/>
          <p:nvPr/>
        </p:nvSpPr>
        <p:spPr>
          <a:xfrm>
            <a:off x="1797784" y="1196752"/>
            <a:ext cx="846410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Memory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Obousměrná svislá šipka 24"/>
          <p:cNvSpPr/>
          <p:nvPr/>
        </p:nvSpPr>
        <p:spPr>
          <a:xfrm>
            <a:off x="2111313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Zaoblený obdélník 25"/>
          <p:cNvSpPr/>
          <p:nvPr/>
        </p:nvSpPr>
        <p:spPr>
          <a:xfrm>
            <a:off x="2761456" y="1196752"/>
            <a:ext cx="842979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b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Zaoblený obdélník 26"/>
          <p:cNvSpPr/>
          <p:nvPr/>
        </p:nvSpPr>
        <p:spPr>
          <a:xfrm>
            <a:off x="3701752" y="1196752"/>
            <a:ext cx="877392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Cloud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Obousměrná svislá šipka 27"/>
          <p:cNvSpPr/>
          <p:nvPr/>
        </p:nvSpPr>
        <p:spPr>
          <a:xfrm>
            <a:off x="3073270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Obousměrná svislá šipka 28"/>
          <p:cNvSpPr/>
          <p:nvPr/>
        </p:nvSpPr>
        <p:spPr>
          <a:xfrm>
            <a:off x="4030363" y="1664855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Obousměrná svislá šipka 29"/>
          <p:cNvSpPr/>
          <p:nvPr/>
        </p:nvSpPr>
        <p:spPr>
          <a:xfrm>
            <a:off x="4030772" y="2529279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Obousměrná svislá šipka 34"/>
          <p:cNvSpPr/>
          <p:nvPr/>
        </p:nvSpPr>
        <p:spPr>
          <a:xfrm>
            <a:off x="2572185" y="4509120"/>
            <a:ext cx="219352" cy="767730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bdélník 37"/>
          <p:cNvSpPr/>
          <p:nvPr/>
        </p:nvSpPr>
        <p:spPr>
          <a:xfrm>
            <a:off x="2707501" y="1143001"/>
            <a:ext cx="2902261" cy="1404920"/>
          </a:xfrm>
          <a:prstGeom prst="rect">
            <a:avLst/>
          </a:prstGeom>
          <a:solidFill>
            <a:schemeClr val="bg1">
              <a:alpha val="50000"/>
            </a:schemeClr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ovéPole 30"/>
          <p:cNvSpPr txBox="1"/>
          <p:nvPr/>
        </p:nvSpPr>
        <p:spPr>
          <a:xfrm>
            <a:off x="102320" y="1646300"/>
            <a:ext cx="85893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Storage-specific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endParaRPr lang="cs-CZ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315893" y="2626141"/>
            <a:ext cx="57064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CRUD </a:t>
            </a:r>
            <a:b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endParaRPr lang="cs-CZ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Zaoblený obdélník 40"/>
          <p:cNvSpPr/>
          <p:nvPr/>
        </p:nvSpPr>
        <p:spPr>
          <a:xfrm>
            <a:off x="775816" y="1916833"/>
            <a:ext cx="4937968" cy="6747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Zaoblený obdélník 44"/>
          <p:cNvSpPr/>
          <p:nvPr/>
        </p:nvSpPr>
        <p:spPr>
          <a:xfrm>
            <a:off x="5622540" y="2880349"/>
            <a:ext cx="859708" cy="476644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entity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Zaoblený obdélník 45"/>
          <p:cNvSpPr/>
          <p:nvPr/>
        </p:nvSpPr>
        <p:spPr>
          <a:xfrm>
            <a:off x="4921696" y="5284440"/>
            <a:ext cx="792088" cy="360040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Zaoblený obdélník 48"/>
          <p:cNvSpPr/>
          <p:nvPr/>
        </p:nvSpPr>
        <p:spPr>
          <a:xfrm>
            <a:off x="5074096" y="5436840"/>
            <a:ext cx="792088" cy="360040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Zaoblený obdélník 49"/>
          <p:cNvSpPr/>
          <p:nvPr/>
        </p:nvSpPr>
        <p:spPr>
          <a:xfrm>
            <a:off x="5226496" y="5589240"/>
            <a:ext cx="792088" cy="360040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Zaoblený obdélník 51"/>
          <p:cNvSpPr/>
          <p:nvPr/>
        </p:nvSpPr>
        <p:spPr>
          <a:xfrm>
            <a:off x="4851916" y="2878774"/>
            <a:ext cx="501828" cy="1577006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</a:t>
            </a:r>
            <a:b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face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Zaoblený obdélník 52"/>
          <p:cNvSpPr/>
          <p:nvPr/>
        </p:nvSpPr>
        <p:spPr>
          <a:xfrm>
            <a:off x="5910138" y="3946944"/>
            <a:ext cx="646380" cy="378073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ntity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Obousměrná svislá šipka 54"/>
          <p:cNvSpPr/>
          <p:nvPr/>
        </p:nvSpPr>
        <p:spPr>
          <a:xfrm rot="5400000">
            <a:off x="4584914" y="2997347"/>
            <a:ext cx="219352" cy="314652"/>
          </a:xfrm>
          <a:prstGeom prst="upDownArrow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Obousměrná svislá šipka 56"/>
          <p:cNvSpPr/>
          <p:nvPr/>
        </p:nvSpPr>
        <p:spPr>
          <a:xfrm rot="5400000">
            <a:off x="4584914" y="3978654"/>
            <a:ext cx="219352" cy="314652"/>
          </a:xfrm>
          <a:prstGeom prst="upDownArrow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Zaoblený obdélník 57"/>
          <p:cNvSpPr/>
          <p:nvPr/>
        </p:nvSpPr>
        <p:spPr>
          <a:xfrm>
            <a:off x="6217840" y="3478240"/>
            <a:ext cx="646380" cy="378073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ntity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0" name="Pravoúhlá spojnice 59"/>
          <p:cNvCxnSpPr>
            <a:stCxn id="58" idx="1"/>
            <a:endCxn id="45" idx="2"/>
          </p:cNvCxnSpPr>
          <p:nvPr/>
        </p:nvCxnSpPr>
        <p:spPr>
          <a:xfrm rot="10800000">
            <a:off x="6052394" y="3356993"/>
            <a:ext cx="165446" cy="310284"/>
          </a:xfrm>
          <a:prstGeom prst="bentConnector2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Přímá spojnice se šipkou 66"/>
          <p:cNvCxnSpPr>
            <a:stCxn id="45" idx="1"/>
          </p:cNvCxnSpPr>
          <p:nvPr/>
        </p:nvCxnSpPr>
        <p:spPr>
          <a:xfrm flipH="1">
            <a:off x="5353744" y="3118671"/>
            <a:ext cx="268796" cy="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nice se šipkou 68"/>
          <p:cNvCxnSpPr/>
          <p:nvPr/>
        </p:nvCxnSpPr>
        <p:spPr>
          <a:xfrm>
            <a:off x="5785792" y="3356994"/>
            <a:ext cx="0" cy="1872206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římá spojnice se šipkou 94"/>
          <p:cNvCxnSpPr/>
          <p:nvPr/>
        </p:nvCxnSpPr>
        <p:spPr>
          <a:xfrm flipV="1">
            <a:off x="6052394" y="3356994"/>
            <a:ext cx="0" cy="58995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římá spojnice se šipkou 96"/>
          <p:cNvCxnSpPr>
            <a:stCxn id="53" idx="2"/>
          </p:cNvCxnSpPr>
          <p:nvPr/>
        </p:nvCxnSpPr>
        <p:spPr>
          <a:xfrm>
            <a:off x="6233328" y="4325017"/>
            <a:ext cx="0" cy="904183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Přímá spojnice se šipkou 98"/>
          <p:cNvCxnSpPr/>
          <p:nvPr/>
        </p:nvCxnSpPr>
        <p:spPr>
          <a:xfrm>
            <a:off x="6649888" y="3856313"/>
            <a:ext cx="0" cy="1372887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bousměrná svislá šipka 103"/>
          <p:cNvSpPr/>
          <p:nvPr/>
        </p:nvSpPr>
        <p:spPr>
          <a:xfrm>
            <a:off x="4993154" y="4449414"/>
            <a:ext cx="219352" cy="779786"/>
          </a:xfrm>
          <a:prstGeom prst="upDownArrow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TextovéPole 108"/>
          <p:cNvSpPr txBox="1"/>
          <p:nvPr/>
        </p:nvSpPr>
        <p:spPr>
          <a:xfrm>
            <a:off x="5470140" y="4717725"/>
            <a:ext cx="2124545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cs-CZ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</a:t>
            </a:r>
            <a:r>
              <a:rPr lang="cs-CZ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Iwhat</a:t>
            </a:r>
            <a:r>
              <a:rPr lang="cs-CZ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endParaRPr lang="cs-C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Zaoblený obdélník 109"/>
          <p:cNvSpPr/>
          <p:nvPr/>
        </p:nvSpPr>
        <p:spPr>
          <a:xfrm>
            <a:off x="867886" y="5297060"/>
            <a:ext cx="3381830" cy="639599"/>
          </a:xfrm>
          <a:prstGeom prst="roundRect">
            <a:avLst/>
          </a:prstGeom>
          <a:solidFill>
            <a:srgbClr val="F1EE5C">
              <a:alpha val="50000"/>
            </a:srgbClr>
          </a:solidFill>
          <a:ln w="6350">
            <a:solidFill>
              <a:srgbClr val="E0B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cs-C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  <a: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Business </a:t>
            </a:r>
            <a:r>
              <a:rPr lang="cs-CZ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Logic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Obousměrná svislá šipka 110"/>
          <p:cNvSpPr/>
          <p:nvPr/>
        </p:nvSpPr>
        <p:spPr>
          <a:xfrm rot="5400000">
            <a:off x="4444577" y="5321363"/>
            <a:ext cx="219352" cy="535753"/>
          </a:xfrm>
          <a:prstGeom prst="upDownArrow">
            <a:avLst/>
          </a:prstGeom>
          <a:solidFill>
            <a:srgbClr val="F1EE5C">
              <a:alpha val="50000"/>
            </a:srgbClr>
          </a:solidFill>
          <a:ln w="6350">
            <a:solidFill>
              <a:srgbClr val="E0B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</Words>
  <Application>Microsoft Office PowerPoint</Application>
  <PresentationFormat>Předvádění na obrazovce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terber</dc:creator>
  <cp:lastModifiedBy>terber</cp:lastModifiedBy>
  <cp:revision>20</cp:revision>
  <dcterms:created xsi:type="dcterms:W3CDTF">2011-08-06T12:26:03Z</dcterms:created>
  <dcterms:modified xsi:type="dcterms:W3CDTF">2011-08-06T15:31:02Z</dcterms:modified>
</cp:coreProperties>
</file>