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F48"/>
    <a:srgbClr val="CCA822"/>
    <a:srgbClr val="F1EE5C"/>
    <a:srgbClr val="C8D618"/>
    <a:srgbClr val="94FE6E"/>
    <a:srgbClr val="B3FE98"/>
    <a:srgbClr val="EEFA50"/>
    <a:srgbClr val="EFEB3F"/>
    <a:srgbClr val="F6F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3" autoAdjust="0"/>
    <p:restoredTop sz="94660"/>
  </p:normalViewPr>
  <p:slideViewPr>
    <p:cSldViewPr>
      <p:cViewPr>
        <p:scale>
          <a:sx n="125" d="100"/>
          <a:sy n="125" d="100"/>
        </p:scale>
        <p:origin x="-666" y="115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4E4C6-6117-4A12-8335-8C183DB9265C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D868B-42CD-40BF-8E92-8E40EA32F2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4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D868B-42CD-40BF-8E92-8E40EA32F2D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801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014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1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1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32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5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15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655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7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04E-690E-46A2-9779-B9EEF6189BC4}" type="datetimeFigureOut">
              <a:rPr lang="cs-CZ" smtClean="0"/>
              <a:t>7.8.2011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236-167B-4827-9708-7AD859516E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2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aoblený obdélník 38"/>
          <p:cNvSpPr/>
          <p:nvPr/>
        </p:nvSpPr>
        <p:spPr>
          <a:xfrm>
            <a:off x="323529" y="1772817"/>
            <a:ext cx="5688632" cy="4320479"/>
          </a:xfrm>
          <a:prstGeom prst="roundRect">
            <a:avLst>
              <a:gd name="adj" fmla="val 4270"/>
            </a:avLst>
          </a:prstGeom>
          <a:solidFill>
            <a:schemeClr val="bg1">
              <a:lumMod val="85000"/>
              <a:alpha val="60000"/>
            </a:schemeClr>
          </a:solidFill>
          <a:ln w="6350"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Zaoblený obdélník 106"/>
          <p:cNvSpPr/>
          <p:nvPr/>
        </p:nvSpPr>
        <p:spPr>
          <a:xfrm>
            <a:off x="1260003" y="520080"/>
            <a:ext cx="877392" cy="4320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???</a:t>
            </a:r>
            <a:endParaRPr lang="cs-CZ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913306" y="5376171"/>
            <a:ext cx="144016" cy="45719"/>
          </a:xfrm>
        </p:spPr>
        <p:txBody>
          <a:bodyPr lIns="0" tIns="0" rIns="0" bIns="0">
            <a:normAutofit fontScale="25000" lnSpcReduction="20000"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>
          <a:xfrm>
            <a:off x="2915816" y="2564904"/>
            <a:ext cx="1699671" cy="577919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fishear-core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the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core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module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19" name="Obousměrná svislá šipka 18"/>
          <p:cNvSpPr/>
          <p:nvPr/>
        </p:nvSpPr>
        <p:spPr>
          <a:xfrm>
            <a:off x="2325078" y="561518"/>
            <a:ext cx="219352" cy="327694"/>
          </a:xfrm>
          <a:prstGeom prst="up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302151" y="620688"/>
            <a:ext cx="85893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Storage-specific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cs-CZ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operations</a:t>
            </a:r>
            <a:endParaRPr lang="cs-CZ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Zaoblený obdélník 44"/>
          <p:cNvSpPr/>
          <p:nvPr/>
        </p:nvSpPr>
        <p:spPr>
          <a:xfrm>
            <a:off x="5050430" y="374876"/>
            <a:ext cx="859708" cy="476644"/>
          </a:xfrm>
          <a:prstGeom prst="roundRect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r>
              <a:rPr lang="cs-CZ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r>
              <a:rPr lang="cs-CZ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entity</a:t>
            </a: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Obousměrná svislá šipka 54"/>
          <p:cNvSpPr/>
          <p:nvPr/>
        </p:nvSpPr>
        <p:spPr>
          <a:xfrm rot="5400000">
            <a:off x="6275834" y="499273"/>
            <a:ext cx="219352" cy="314652"/>
          </a:xfrm>
          <a:prstGeom prst="upDownArrow">
            <a:avLst/>
          </a:prstGeom>
          <a:solidFill>
            <a:srgbClr val="B3FE98">
              <a:alpha val="49804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00"/>
              </a:lnSpc>
            </a:pPr>
            <a:endParaRPr lang="cs-CZ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7" name="Přímá spojnice se šipkou 66"/>
          <p:cNvCxnSpPr>
            <a:stCxn id="45" idx="1"/>
          </p:cNvCxnSpPr>
          <p:nvPr/>
        </p:nvCxnSpPr>
        <p:spPr>
          <a:xfrm flipH="1">
            <a:off x="4664854" y="613198"/>
            <a:ext cx="385576" cy="0"/>
          </a:xfrm>
          <a:prstGeom prst="straightConnector1">
            <a:avLst/>
          </a:prstGeom>
          <a:ln w="38100">
            <a:solidFill>
              <a:srgbClr val="00B05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3697560" y="522388"/>
            <a:ext cx="1183901" cy="2923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r"/>
            <a:r>
              <a:rPr lang="cs-CZ" sz="1600" b="1" u="sng" dirty="0" err="1" smtClean="0">
                <a:solidFill>
                  <a:schemeClr val="bg1">
                    <a:lumMod val="50000"/>
                  </a:schemeClr>
                </a:solidFill>
              </a:rPr>
              <a:t>FishEar</a:t>
            </a:r>
            <a:r>
              <a:rPr lang="cs-CZ" sz="1600" b="1" u="sng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endParaRPr lang="cs-CZ" sz="1600" b="1" u="sng" dirty="0"/>
          </a:p>
        </p:txBody>
      </p:sp>
      <p:sp>
        <p:nvSpPr>
          <p:cNvPr id="62" name="Zaoblený obdélník 61"/>
          <p:cNvSpPr/>
          <p:nvPr/>
        </p:nvSpPr>
        <p:spPr>
          <a:xfrm>
            <a:off x="2267744" y="3718885"/>
            <a:ext cx="1635402" cy="55934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-data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generic</a:t>
            </a:r>
            <a:r>
              <a:rPr lang="cs-CZ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basic data module</a:t>
            </a:r>
          </a:p>
        </p:txBody>
      </p:sp>
      <p:sp>
        <p:nvSpPr>
          <p:cNvPr id="66" name="Zaoblený obdélník 65"/>
          <p:cNvSpPr/>
          <p:nvPr/>
        </p:nvSpPr>
        <p:spPr>
          <a:xfrm>
            <a:off x="4270659" y="3718886"/>
            <a:ext cx="1597485" cy="559347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fishear-t5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basic tapestry5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components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68" name="Zaoblený obdélník 67"/>
          <p:cNvSpPr/>
          <p:nvPr/>
        </p:nvSpPr>
        <p:spPr>
          <a:xfrm>
            <a:off x="2267744" y="5375071"/>
            <a:ext cx="1635403" cy="562111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fishear-t5-hibernate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hibernate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DAO/T5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integration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70" name="Zaoblený obdélník 69"/>
          <p:cNvSpPr/>
          <p:nvPr/>
        </p:nvSpPr>
        <p:spPr>
          <a:xfrm>
            <a:off x="4270659" y="4510975"/>
            <a:ext cx="1597485" cy="562110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fishear-t5-rights</a:t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tapestry5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access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rights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module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71" name="Zaoblený obdélník 70"/>
          <p:cNvSpPr/>
          <p:nvPr/>
        </p:nvSpPr>
        <p:spPr>
          <a:xfrm>
            <a:off x="2267744" y="4510975"/>
            <a:ext cx="1635402" cy="596259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fishear-hibernate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hibernate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DAO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implementation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cxnSp>
        <p:nvCxnSpPr>
          <p:cNvPr id="10" name="Pravoúhlá spojnice 9"/>
          <p:cNvCxnSpPr>
            <a:stCxn id="62" idx="0"/>
            <a:endCxn id="14" idx="2"/>
          </p:cNvCxnSpPr>
          <p:nvPr/>
        </p:nvCxnSpPr>
        <p:spPr>
          <a:xfrm rot="5400000" flipH="1" flipV="1">
            <a:off x="3137517" y="3090751"/>
            <a:ext cx="576062" cy="68020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aoblený obdélník 71"/>
          <p:cNvSpPr/>
          <p:nvPr/>
        </p:nvSpPr>
        <p:spPr>
          <a:xfrm>
            <a:off x="6804248" y="419071"/>
            <a:ext cx="1794695" cy="61258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net.fishear</a:t>
            </a:r>
            <a:r>
              <a:rPr lang="cs-CZ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fishear-core</a:t>
            </a:r>
            <a:r>
              <a:rPr lang="cs-CZ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cs-CZ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cs-CZ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the</a:t>
            </a:r>
            <a:r>
              <a:rPr lang="cs-CZ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</a:t>
            </a:r>
            <a:r>
              <a:rPr lang="cs-CZ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core</a:t>
            </a:r>
            <a:r>
              <a:rPr lang="cs-CZ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module</a:t>
            </a:r>
          </a:p>
        </p:txBody>
      </p:sp>
      <p:cxnSp>
        <p:nvCxnSpPr>
          <p:cNvPr id="32" name="Pravoúhlá spojnice 31"/>
          <p:cNvCxnSpPr>
            <a:stCxn id="66" idx="0"/>
            <a:endCxn id="14" idx="2"/>
          </p:cNvCxnSpPr>
          <p:nvPr/>
        </p:nvCxnSpPr>
        <p:spPr>
          <a:xfrm rot="16200000" flipV="1">
            <a:off x="4129496" y="2778980"/>
            <a:ext cx="576063" cy="130375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/>
          <p:cNvCxnSpPr>
            <a:stCxn id="68" idx="0"/>
            <a:endCxn id="71" idx="2"/>
          </p:cNvCxnSpPr>
          <p:nvPr/>
        </p:nvCxnSpPr>
        <p:spPr>
          <a:xfrm flipH="1" flipV="1">
            <a:off x="3085445" y="5107234"/>
            <a:ext cx="1" cy="26783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se šipkou 47"/>
          <p:cNvCxnSpPr>
            <a:stCxn id="71" idx="0"/>
            <a:endCxn id="62" idx="2"/>
          </p:cNvCxnSpPr>
          <p:nvPr/>
        </p:nvCxnSpPr>
        <p:spPr>
          <a:xfrm flipV="1">
            <a:off x="3085445" y="4278232"/>
            <a:ext cx="0" cy="23274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aoblený obdélník 87"/>
          <p:cNvSpPr/>
          <p:nvPr/>
        </p:nvSpPr>
        <p:spPr>
          <a:xfrm>
            <a:off x="467544" y="4510975"/>
            <a:ext cx="1635404" cy="596260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fishear-datatree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tree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manipulation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module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cxnSp>
        <p:nvCxnSpPr>
          <p:cNvPr id="79" name="Pravoúhlá spojnice 78"/>
          <p:cNvCxnSpPr>
            <a:stCxn id="68" idx="3"/>
            <a:endCxn id="66" idx="1"/>
          </p:cNvCxnSpPr>
          <p:nvPr/>
        </p:nvCxnSpPr>
        <p:spPr>
          <a:xfrm flipV="1">
            <a:off x="3903147" y="3998560"/>
            <a:ext cx="367512" cy="1657567"/>
          </a:xfrm>
          <a:prstGeom prst="bentConnector3">
            <a:avLst>
              <a:gd name="adj1" fmla="val 29266"/>
            </a:avLst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ravoúhlá spojnice 114"/>
          <p:cNvCxnSpPr>
            <a:stCxn id="88" idx="0"/>
            <a:endCxn id="62" idx="1"/>
          </p:cNvCxnSpPr>
          <p:nvPr/>
        </p:nvCxnSpPr>
        <p:spPr>
          <a:xfrm rot="5400000" flipH="1" flipV="1">
            <a:off x="1520287" y="3763518"/>
            <a:ext cx="512416" cy="982498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Přímá spojnice se šipkou 121"/>
          <p:cNvCxnSpPr>
            <a:stCxn id="70" idx="0"/>
            <a:endCxn id="66" idx="2"/>
          </p:cNvCxnSpPr>
          <p:nvPr/>
        </p:nvCxnSpPr>
        <p:spPr>
          <a:xfrm flipV="1">
            <a:off x="5069402" y="4278233"/>
            <a:ext cx="0" cy="23274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aoblený obdélník 122"/>
          <p:cNvSpPr/>
          <p:nvPr/>
        </p:nvSpPr>
        <p:spPr>
          <a:xfrm>
            <a:off x="473049" y="2483065"/>
            <a:ext cx="1794695" cy="577917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fishear-testsupport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used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only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for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testing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144" name="Zaoblený obdélník 143"/>
          <p:cNvSpPr/>
          <p:nvPr/>
        </p:nvSpPr>
        <p:spPr>
          <a:xfrm>
            <a:off x="473049" y="1899854"/>
            <a:ext cx="5395096" cy="343320"/>
          </a:xfrm>
          <a:prstGeom prst="round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cs-CZ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net.fishear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 | </a:t>
            </a:r>
            <a:r>
              <a:rPr lang="cs-CZ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>fishear-all</a:t>
            </a:r>
            <a: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  <a:t/>
            </a:r>
            <a:br>
              <a:rPr lang="cs-CZ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ea typeface="DejaVu Sans Mono" pitchFamily="49" charset="0"/>
                <a:cs typeface="Courier New" pitchFamily="49" charset="0"/>
              </a:rPr>
            </a:b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parent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module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for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all</a:t>
            </a:r>
            <a:r>
              <a:rPr lang="cs-CZ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 </a:t>
            </a:r>
            <a:r>
              <a:rPr lang="cs-CZ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Arial" pitchFamily="34" charset="0"/>
              </a:rPr>
              <a:t>others</a:t>
            </a:r>
            <a:endParaRPr lang="cs-CZ" sz="1000" dirty="0">
              <a:solidFill>
                <a:schemeClr val="tx1">
                  <a:lumMod val="85000"/>
                  <a:lumOff val="15000"/>
                </a:schemeClr>
              </a:solidFill>
              <a:latin typeface="Arial Narrow" pitchFamily="34" charset="0"/>
              <a:ea typeface="DejaVu Sans Mono" pitchFamily="49" charset="0"/>
              <a:cs typeface="Arial" pitchFamily="34" charset="0"/>
            </a:endParaRPr>
          </a:p>
        </p:txBody>
      </p:sp>
      <p:sp>
        <p:nvSpPr>
          <p:cNvPr id="183" name="Šipka dolů 182"/>
          <p:cNvSpPr/>
          <p:nvPr/>
        </p:nvSpPr>
        <p:spPr>
          <a:xfrm>
            <a:off x="4952821" y="2243174"/>
            <a:ext cx="771307" cy="202202"/>
          </a:xfrm>
          <a:prstGeom prst="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TextovéPole 183"/>
          <p:cNvSpPr txBox="1"/>
          <p:nvPr/>
        </p:nvSpPr>
        <p:spPr>
          <a:xfrm>
            <a:off x="395536" y="3182448"/>
            <a:ext cx="2001550" cy="3231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>
            <a:defPPr>
              <a:defRPr lang="cs-CZ"/>
            </a:defPPr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Courier New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modules</a:t>
            </a:r>
            <a:r>
              <a:rPr lang="cs-CZ" dirty="0"/>
              <a:t>, (</a:t>
            </a:r>
            <a:r>
              <a:rPr lang="cs-CZ" dirty="0" err="1"/>
              <a:t>maven</a:t>
            </a:r>
            <a:r>
              <a:rPr lang="cs-CZ" dirty="0"/>
              <a:t> </a:t>
            </a:r>
            <a:r>
              <a:rPr lang="cs-CZ" dirty="0" err="1"/>
              <a:t>scope</a:t>
            </a:r>
            <a:r>
              <a:rPr lang="cs-CZ" dirty="0"/>
              <a:t> „test</a:t>
            </a:r>
            <a:r>
              <a:rPr lang="cs-CZ" dirty="0" smtClean="0"/>
              <a:t>“)</a:t>
            </a:r>
            <a:endParaRPr lang="cs-CZ" dirty="0"/>
          </a:p>
        </p:txBody>
      </p:sp>
      <p:sp>
        <p:nvSpPr>
          <p:cNvPr id="185" name="Šipka dolů 184"/>
          <p:cNvSpPr/>
          <p:nvPr/>
        </p:nvSpPr>
        <p:spPr>
          <a:xfrm>
            <a:off x="984743" y="3060982"/>
            <a:ext cx="771307" cy="202202"/>
          </a:xfrm>
          <a:prstGeom prst="downArrow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100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ea typeface="DejaVu Sans Mono" pitchFamily="49" charset="0"/>
              <a:cs typeface="Courier New" pitchFamily="49" charset="0"/>
            </a:endParaRPr>
          </a:p>
        </p:txBody>
      </p:sp>
      <p:cxnSp>
        <p:nvCxnSpPr>
          <p:cNvPr id="187" name="Přímá spojnice se šipkou 186"/>
          <p:cNvCxnSpPr>
            <a:stCxn id="123" idx="0"/>
          </p:cNvCxnSpPr>
          <p:nvPr/>
        </p:nvCxnSpPr>
        <p:spPr>
          <a:xfrm flipH="1" flipV="1">
            <a:off x="1370396" y="2243174"/>
            <a:ext cx="1" cy="239891"/>
          </a:xfrm>
          <a:prstGeom prst="straightConnector1">
            <a:avLst/>
          </a:prstGeom>
          <a:ln w="57150">
            <a:solidFill>
              <a:schemeClr val="bg1">
                <a:lumMod val="75000"/>
                <a:alpha val="50000"/>
              </a:schemeClr>
            </a:solidFill>
            <a:tailEnd type="arrow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ovéPole 215"/>
          <p:cNvSpPr txBox="1"/>
          <p:nvPr/>
        </p:nvSpPr>
        <p:spPr>
          <a:xfrm>
            <a:off x="4664855" y="2396505"/>
            <a:ext cx="1347306" cy="3231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72000" rtlCol="0" anchor="ctr"/>
          <a:lstStyle>
            <a:defPPr>
              <a:defRPr lang="cs-CZ"/>
            </a:defPPr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DejaVu Sans Mono" pitchFamily="49" charset="0"/>
                <a:cs typeface="Courier New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modules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85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33</Words>
  <Application>Microsoft Office PowerPoint</Application>
  <PresentationFormat>Předvádění na obrazovce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terber</dc:creator>
  <cp:lastModifiedBy>terber</cp:lastModifiedBy>
  <cp:revision>47</cp:revision>
  <dcterms:created xsi:type="dcterms:W3CDTF">2011-08-06T12:26:03Z</dcterms:created>
  <dcterms:modified xsi:type="dcterms:W3CDTF">2011-08-07T15:58:06Z</dcterms:modified>
</cp:coreProperties>
</file>