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64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79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3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9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65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0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41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4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88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00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548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2564-A4DA-4BBC-8DAD-448E71854DE8}" type="datetimeFigureOut">
              <a:rPr lang="de-AT" smtClean="0"/>
              <a:t>22.12.2010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8F22-89DF-4C59-A26C-5B9A5296ED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5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testtext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33017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testtext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testtext</dc:title>
  <dc:creator>Christopher</dc:creator>
  <cp:lastModifiedBy>Christopher</cp:lastModifiedBy>
  <cp:revision>1</cp:revision>
  <dcterms:created xsi:type="dcterms:W3CDTF">2010-12-22T13:58:06Z</dcterms:created>
  <dcterms:modified xsi:type="dcterms:W3CDTF">2010-12-22T13:58:23Z</dcterms:modified>
</cp:coreProperties>
</file>