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49" r:id="rId2"/>
    <p:sldMasterId id="2147484319" r:id="rId3"/>
    <p:sldMasterId id="2147484331" r:id="rId4"/>
  </p:sldMasterIdLst>
  <p:notesMasterIdLst>
    <p:notesMasterId r:id="rId16"/>
  </p:notesMasterIdLst>
  <p:handoutMasterIdLst>
    <p:handoutMasterId r:id="rId17"/>
  </p:handoutMasterIdLst>
  <p:sldIdLst>
    <p:sldId id="367" r:id="rId5"/>
    <p:sldId id="452" r:id="rId6"/>
    <p:sldId id="455" r:id="rId7"/>
    <p:sldId id="456" r:id="rId8"/>
    <p:sldId id="457" r:id="rId9"/>
    <p:sldId id="462" r:id="rId10"/>
    <p:sldId id="463" r:id="rId11"/>
    <p:sldId id="458" r:id="rId12"/>
    <p:sldId id="459" r:id="rId13"/>
    <p:sldId id="460" r:id="rId14"/>
    <p:sldId id="461" r:id="rId15"/>
  </p:sldIdLst>
  <p:sldSz cx="9540875" cy="6858000"/>
  <p:notesSz cx="6805613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9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9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9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9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9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9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9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9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9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00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E9EBF0"/>
    <a:srgbClr val="007635"/>
    <a:srgbClr val="F3E9C3"/>
    <a:srgbClr val="AC8300"/>
    <a:srgbClr val="FFEDB3"/>
    <a:srgbClr val="E7D181"/>
    <a:srgbClr val="FFCB25"/>
    <a:srgbClr val="CC0000"/>
    <a:srgbClr val="A8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50" autoAdjust="0"/>
    <p:restoredTop sz="85698" autoAdjust="0"/>
  </p:normalViewPr>
  <p:slideViewPr>
    <p:cSldViewPr>
      <p:cViewPr>
        <p:scale>
          <a:sx n="100" d="100"/>
          <a:sy n="100" d="100"/>
        </p:scale>
        <p:origin x="-126" y="-72"/>
      </p:cViewPr>
      <p:guideLst>
        <p:guide orient="horz" pos="2160"/>
        <p:guide pos="3005"/>
      </p:guideLst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3"/>
            <a:ext cx="2949629" cy="49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61" tIns="45931" rIns="91861" bIns="45931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4397" y="3"/>
            <a:ext cx="2949629" cy="49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61" tIns="45931" rIns="91861" bIns="4593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3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" y="9439987"/>
            <a:ext cx="2949629" cy="49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61" tIns="45931" rIns="91861" bIns="45931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3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397" y="9439987"/>
            <a:ext cx="2949629" cy="49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61" tIns="45931" rIns="91861" bIns="4593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761CC4BA-10E5-4673-8F88-BB5D8F9BF6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1547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3"/>
            <a:ext cx="2949629" cy="49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61" tIns="45931" rIns="91861" bIns="45931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397" y="3"/>
            <a:ext cx="2949629" cy="49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61" tIns="45931" rIns="91861" bIns="4593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2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12800" y="746125"/>
            <a:ext cx="5180013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562" y="4721585"/>
            <a:ext cx="5444490" cy="4471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61" tIns="45931" rIns="91861" bIns="459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" y="9439987"/>
            <a:ext cx="2949629" cy="49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61" tIns="45931" rIns="91861" bIns="45931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397" y="9439987"/>
            <a:ext cx="2949629" cy="49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61" tIns="45931" rIns="91861" bIns="4593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CF9A8458-9FD1-49EE-997A-E9E4D7982FE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13960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7044" y="274638"/>
            <a:ext cx="858678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77044" y="1600206"/>
            <a:ext cx="8586788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17134" y="274647"/>
            <a:ext cx="2146697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77044" y="274647"/>
            <a:ext cx="6281076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5566" y="2130434"/>
            <a:ext cx="8109744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31131" y="3886200"/>
            <a:ext cx="6678613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DF181612-F7DE-48A6-93DD-A17F7BFE0A6F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7044" y="274638"/>
            <a:ext cx="858678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7044" y="1600206"/>
            <a:ext cx="8586788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CF791134-A6B2-4B99-95A7-A32324349C7C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3663" y="4406909"/>
            <a:ext cx="8109744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53663" y="2906713"/>
            <a:ext cx="8109744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441260B2-90BB-43CA-8837-51AF76A3EBB9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7044" y="274638"/>
            <a:ext cx="858678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77044" y="1600206"/>
            <a:ext cx="4213886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49945" y="1600206"/>
            <a:ext cx="4213886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9DD6F16A-B74A-4661-8C91-DE2A8B2B8234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7044" y="274638"/>
            <a:ext cx="8586788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7045" y="1535113"/>
            <a:ext cx="421554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7045" y="2174875"/>
            <a:ext cx="421554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846637" y="1535113"/>
            <a:ext cx="4217199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846637" y="2174875"/>
            <a:ext cx="4217199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A7C5B239-FF37-43D0-BC11-85FC8A4685BB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7044" y="274638"/>
            <a:ext cx="858678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9FFB3B75-AA8E-4A72-B1FE-5F8EAAEC854A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DFBCD0D6-26B9-454E-8DC9-1C66A93AAC8C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7044" y="273050"/>
            <a:ext cx="313888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30217" y="273059"/>
            <a:ext cx="5333614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77044" y="1435103"/>
            <a:ext cx="3138882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FB294E7D-0636-4CC4-B3ED-29CAB25E82C8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7044" y="274638"/>
            <a:ext cx="858678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7044" y="1600206"/>
            <a:ext cx="8586788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70078" y="4800600"/>
            <a:ext cx="5724525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70078" y="612775"/>
            <a:ext cx="5724525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70078" y="5367338"/>
            <a:ext cx="5724525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CE4B843F-5124-481D-977C-AA96158E354F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7044" y="274638"/>
            <a:ext cx="858678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77044" y="1600206"/>
            <a:ext cx="8586788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C4DE9FF3-F7A0-4DCC-8504-E07AB1583B06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17134" y="274647"/>
            <a:ext cx="2146697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77044" y="274647"/>
            <a:ext cx="6281076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1BD479E8-CDD2-43B7-A09F-EEE4874507C4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5566" y="2130434"/>
            <a:ext cx="8109744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31131" y="3886200"/>
            <a:ext cx="6678613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77044" y="6356359"/>
            <a:ext cx="2226204" cy="365125"/>
          </a:xfrm>
          <a:prstGeom prst="rect">
            <a:avLst/>
          </a:prstGeom>
        </p:spPr>
        <p:txBody>
          <a:bodyPr/>
          <a:lstStyle/>
          <a:p>
            <a:fld id="{A0BF9C35-C320-4EF9-B56A-3BCF8AE4092F}" type="datetimeFigureOut">
              <a:rPr lang="ko-KR" altLang="en-US" smtClean="0"/>
              <a:t>2014-02-16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59799" y="6356359"/>
            <a:ext cx="3021277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37627" y="6356359"/>
            <a:ext cx="2226204" cy="365125"/>
          </a:xfrm>
          <a:prstGeom prst="rect">
            <a:avLst/>
          </a:prstGeom>
        </p:spPr>
        <p:txBody>
          <a:bodyPr/>
          <a:lstStyle/>
          <a:p>
            <a:fld id="{951E81D1-D810-43D0-A31A-FD4B1A0D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839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7044" y="274638"/>
            <a:ext cx="858678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7044" y="1600206"/>
            <a:ext cx="8586788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77044" y="6356359"/>
            <a:ext cx="2226204" cy="365125"/>
          </a:xfrm>
          <a:prstGeom prst="rect">
            <a:avLst/>
          </a:prstGeom>
        </p:spPr>
        <p:txBody>
          <a:bodyPr/>
          <a:lstStyle/>
          <a:p>
            <a:fld id="{A0BF9C35-C320-4EF9-B56A-3BCF8AE4092F}" type="datetimeFigureOut">
              <a:rPr lang="ko-KR" altLang="en-US" smtClean="0"/>
              <a:t>2014-02-16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59799" y="6356359"/>
            <a:ext cx="3021277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37627" y="6356359"/>
            <a:ext cx="2226204" cy="365125"/>
          </a:xfrm>
          <a:prstGeom prst="rect">
            <a:avLst/>
          </a:prstGeom>
        </p:spPr>
        <p:txBody>
          <a:bodyPr/>
          <a:lstStyle/>
          <a:p>
            <a:fld id="{951E81D1-D810-43D0-A31A-FD4B1A0D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527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3663" y="4406909"/>
            <a:ext cx="8109744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53663" y="2906713"/>
            <a:ext cx="8109744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77044" y="6356359"/>
            <a:ext cx="2226204" cy="365125"/>
          </a:xfrm>
          <a:prstGeom prst="rect">
            <a:avLst/>
          </a:prstGeom>
        </p:spPr>
        <p:txBody>
          <a:bodyPr/>
          <a:lstStyle/>
          <a:p>
            <a:fld id="{A0BF9C35-C320-4EF9-B56A-3BCF8AE4092F}" type="datetimeFigureOut">
              <a:rPr lang="ko-KR" altLang="en-US" smtClean="0"/>
              <a:t>2014-02-16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59799" y="6356359"/>
            <a:ext cx="3021277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37627" y="6356359"/>
            <a:ext cx="2226204" cy="365125"/>
          </a:xfrm>
          <a:prstGeom prst="rect">
            <a:avLst/>
          </a:prstGeom>
        </p:spPr>
        <p:txBody>
          <a:bodyPr/>
          <a:lstStyle/>
          <a:p>
            <a:fld id="{951E81D1-D810-43D0-A31A-FD4B1A0D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798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7044" y="274638"/>
            <a:ext cx="858678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77044" y="1600206"/>
            <a:ext cx="4213886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49945" y="1600206"/>
            <a:ext cx="4213886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77044" y="6356359"/>
            <a:ext cx="2226204" cy="365125"/>
          </a:xfrm>
          <a:prstGeom prst="rect">
            <a:avLst/>
          </a:prstGeom>
        </p:spPr>
        <p:txBody>
          <a:bodyPr/>
          <a:lstStyle/>
          <a:p>
            <a:fld id="{A0BF9C35-C320-4EF9-B56A-3BCF8AE4092F}" type="datetimeFigureOut">
              <a:rPr lang="ko-KR" altLang="en-US" smtClean="0"/>
              <a:t>2014-02-16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59799" y="6356359"/>
            <a:ext cx="3021277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837627" y="6356359"/>
            <a:ext cx="2226204" cy="365125"/>
          </a:xfrm>
          <a:prstGeom prst="rect">
            <a:avLst/>
          </a:prstGeom>
        </p:spPr>
        <p:txBody>
          <a:bodyPr/>
          <a:lstStyle/>
          <a:p>
            <a:fld id="{951E81D1-D810-43D0-A31A-FD4B1A0D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899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7044" y="274638"/>
            <a:ext cx="8586788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7045" y="1535113"/>
            <a:ext cx="421554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7045" y="2174875"/>
            <a:ext cx="421554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846637" y="1535113"/>
            <a:ext cx="4217199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846637" y="2174875"/>
            <a:ext cx="4217199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77044" y="6356359"/>
            <a:ext cx="2226204" cy="365125"/>
          </a:xfrm>
          <a:prstGeom prst="rect">
            <a:avLst/>
          </a:prstGeom>
        </p:spPr>
        <p:txBody>
          <a:bodyPr/>
          <a:lstStyle/>
          <a:p>
            <a:fld id="{A0BF9C35-C320-4EF9-B56A-3BCF8AE4092F}" type="datetimeFigureOut">
              <a:rPr lang="ko-KR" altLang="en-US" smtClean="0"/>
              <a:t>2014-02-16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259799" y="6356359"/>
            <a:ext cx="3021277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837627" y="6356359"/>
            <a:ext cx="2226204" cy="365125"/>
          </a:xfrm>
          <a:prstGeom prst="rect">
            <a:avLst/>
          </a:prstGeom>
        </p:spPr>
        <p:txBody>
          <a:bodyPr/>
          <a:lstStyle/>
          <a:p>
            <a:fld id="{951E81D1-D810-43D0-A31A-FD4B1A0D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400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7044" y="274638"/>
            <a:ext cx="858678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77044" y="6356359"/>
            <a:ext cx="2226204" cy="365125"/>
          </a:xfrm>
          <a:prstGeom prst="rect">
            <a:avLst/>
          </a:prstGeom>
        </p:spPr>
        <p:txBody>
          <a:bodyPr/>
          <a:lstStyle/>
          <a:p>
            <a:fld id="{A0BF9C35-C320-4EF9-B56A-3BCF8AE4092F}" type="datetimeFigureOut">
              <a:rPr lang="ko-KR" altLang="en-US" smtClean="0"/>
              <a:t>2014-02-16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59799" y="6356359"/>
            <a:ext cx="3021277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837627" y="6356359"/>
            <a:ext cx="2226204" cy="365125"/>
          </a:xfrm>
          <a:prstGeom prst="rect">
            <a:avLst/>
          </a:prstGeom>
        </p:spPr>
        <p:txBody>
          <a:bodyPr/>
          <a:lstStyle/>
          <a:p>
            <a:fld id="{951E81D1-D810-43D0-A31A-FD4B1A0D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349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77044" y="6356359"/>
            <a:ext cx="2226204" cy="365125"/>
          </a:xfrm>
          <a:prstGeom prst="rect">
            <a:avLst/>
          </a:prstGeom>
        </p:spPr>
        <p:txBody>
          <a:bodyPr/>
          <a:lstStyle/>
          <a:p>
            <a:fld id="{A0BF9C35-C320-4EF9-B56A-3BCF8AE4092F}" type="datetimeFigureOut">
              <a:rPr lang="ko-KR" altLang="en-US" smtClean="0"/>
              <a:t>2014-02-16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259799" y="6356359"/>
            <a:ext cx="3021277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37627" y="6356359"/>
            <a:ext cx="2226204" cy="365125"/>
          </a:xfrm>
          <a:prstGeom prst="rect">
            <a:avLst/>
          </a:prstGeom>
        </p:spPr>
        <p:txBody>
          <a:bodyPr/>
          <a:lstStyle/>
          <a:p>
            <a:fld id="{951E81D1-D810-43D0-A31A-FD4B1A0D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934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3663" y="4406909"/>
            <a:ext cx="8109744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53663" y="2906713"/>
            <a:ext cx="8109744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7044" y="273050"/>
            <a:ext cx="313888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30217" y="273059"/>
            <a:ext cx="5333614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77044" y="1435103"/>
            <a:ext cx="3138882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77044" y="6356359"/>
            <a:ext cx="2226204" cy="365125"/>
          </a:xfrm>
          <a:prstGeom prst="rect">
            <a:avLst/>
          </a:prstGeom>
        </p:spPr>
        <p:txBody>
          <a:bodyPr/>
          <a:lstStyle/>
          <a:p>
            <a:fld id="{A0BF9C35-C320-4EF9-B56A-3BCF8AE4092F}" type="datetimeFigureOut">
              <a:rPr lang="ko-KR" altLang="en-US" smtClean="0"/>
              <a:t>2014-02-16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59799" y="6356359"/>
            <a:ext cx="3021277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837627" y="6356359"/>
            <a:ext cx="2226204" cy="365125"/>
          </a:xfrm>
          <a:prstGeom prst="rect">
            <a:avLst/>
          </a:prstGeom>
        </p:spPr>
        <p:txBody>
          <a:bodyPr/>
          <a:lstStyle/>
          <a:p>
            <a:fld id="{951E81D1-D810-43D0-A31A-FD4B1A0D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52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70078" y="4800600"/>
            <a:ext cx="5724525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70078" y="612775"/>
            <a:ext cx="5724525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70078" y="5367338"/>
            <a:ext cx="5724525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77044" y="6356359"/>
            <a:ext cx="2226204" cy="365125"/>
          </a:xfrm>
          <a:prstGeom prst="rect">
            <a:avLst/>
          </a:prstGeom>
        </p:spPr>
        <p:txBody>
          <a:bodyPr/>
          <a:lstStyle/>
          <a:p>
            <a:fld id="{A0BF9C35-C320-4EF9-B56A-3BCF8AE4092F}" type="datetimeFigureOut">
              <a:rPr lang="ko-KR" altLang="en-US" smtClean="0"/>
              <a:t>2014-02-16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59799" y="6356359"/>
            <a:ext cx="3021277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837627" y="6356359"/>
            <a:ext cx="2226204" cy="365125"/>
          </a:xfrm>
          <a:prstGeom prst="rect">
            <a:avLst/>
          </a:prstGeom>
        </p:spPr>
        <p:txBody>
          <a:bodyPr/>
          <a:lstStyle/>
          <a:p>
            <a:fld id="{951E81D1-D810-43D0-A31A-FD4B1A0D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114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7044" y="274638"/>
            <a:ext cx="858678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77044" y="1600206"/>
            <a:ext cx="8586788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77044" y="6356359"/>
            <a:ext cx="2226204" cy="365125"/>
          </a:xfrm>
          <a:prstGeom prst="rect">
            <a:avLst/>
          </a:prstGeom>
        </p:spPr>
        <p:txBody>
          <a:bodyPr/>
          <a:lstStyle/>
          <a:p>
            <a:fld id="{A0BF9C35-C320-4EF9-B56A-3BCF8AE4092F}" type="datetimeFigureOut">
              <a:rPr lang="ko-KR" altLang="en-US" smtClean="0"/>
              <a:t>2014-02-16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59799" y="6356359"/>
            <a:ext cx="3021277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37627" y="6356359"/>
            <a:ext cx="2226204" cy="365125"/>
          </a:xfrm>
          <a:prstGeom prst="rect">
            <a:avLst/>
          </a:prstGeom>
        </p:spPr>
        <p:txBody>
          <a:bodyPr/>
          <a:lstStyle/>
          <a:p>
            <a:fld id="{951E81D1-D810-43D0-A31A-FD4B1A0D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597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17134" y="274647"/>
            <a:ext cx="2146697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77044" y="274647"/>
            <a:ext cx="6281076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77044" y="6356359"/>
            <a:ext cx="2226204" cy="365125"/>
          </a:xfrm>
          <a:prstGeom prst="rect">
            <a:avLst/>
          </a:prstGeom>
        </p:spPr>
        <p:txBody>
          <a:bodyPr/>
          <a:lstStyle/>
          <a:p>
            <a:fld id="{A0BF9C35-C320-4EF9-B56A-3BCF8AE4092F}" type="datetimeFigureOut">
              <a:rPr lang="ko-KR" altLang="en-US" smtClean="0"/>
              <a:t>2014-02-16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59799" y="6356359"/>
            <a:ext cx="3021277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37627" y="6356359"/>
            <a:ext cx="2226204" cy="365125"/>
          </a:xfrm>
          <a:prstGeom prst="rect">
            <a:avLst/>
          </a:prstGeom>
        </p:spPr>
        <p:txBody>
          <a:bodyPr/>
          <a:lstStyle/>
          <a:p>
            <a:fld id="{951E81D1-D810-43D0-A31A-FD4B1A0D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710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5566" y="2130426"/>
            <a:ext cx="8109744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31131" y="3886200"/>
            <a:ext cx="6678613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</a:t>
            </a:r>
            <a:fld id="{DF181612-F7DE-48A6-93DD-A17F7BFE0A6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748241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7044" y="274638"/>
            <a:ext cx="858678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7044" y="1600201"/>
            <a:ext cx="8586788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</a:t>
            </a:r>
            <a:fld id="{CF791134-A6B2-4B99-95A7-A32324349C7C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939056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3663" y="4406901"/>
            <a:ext cx="8109744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53663" y="2906713"/>
            <a:ext cx="8109744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</a:t>
            </a:r>
            <a:fld id="{441260B2-90BB-43CA-8837-51AF76A3EBB9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080402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7044" y="274638"/>
            <a:ext cx="858678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77044" y="1600201"/>
            <a:ext cx="4213886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49945" y="1600201"/>
            <a:ext cx="4213886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</a:t>
            </a:r>
            <a:fld id="{9DD6F16A-B74A-4661-8C91-DE2A8B2B8234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18615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7044" y="274638"/>
            <a:ext cx="8586788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7044" y="1535113"/>
            <a:ext cx="421554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7044" y="2174875"/>
            <a:ext cx="421554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846633" y="1535113"/>
            <a:ext cx="4217199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846633" y="2174875"/>
            <a:ext cx="4217199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</a:t>
            </a:r>
            <a:fld id="{A7C5B239-FF37-43D0-BC11-85FC8A4685BB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334309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</a:t>
            </a:r>
            <a:fld id="{DFBCD0D6-26B9-454E-8DC9-1C66A93AAC8C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839275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7044" y="274638"/>
            <a:ext cx="858678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77044" y="1600206"/>
            <a:ext cx="4213886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49945" y="1600206"/>
            <a:ext cx="4213886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</a:t>
            </a:r>
            <a:fld id="{DFBCD0D6-26B9-454E-8DC9-1C66A93AAC8C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-</a:t>
            </a: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89917" y="620688"/>
            <a:ext cx="5587759" cy="6120680"/>
            <a:chOff x="89917" y="620688"/>
            <a:chExt cx="5587759" cy="612068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917" y="620688"/>
              <a:ext cx="5587759" cy="6120680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 bwMode="auto">
            <a:xfrm>
              <a:off x="180000" y="1412776"/>
              <a:ext cx="5310517" cy="4820013"/>
            </a:xfrm>
            <a:prstGeom prst="rect">
              <a:avLst/>
            </a:prstGeom>
            <a:solidFill>
              <a:srgbClr val="E9EBF0"/>
            </a:solidFill>
            <a:ln w="9525" cap="flat" cmpd="sng" algn="ctr">
              <a:solidFill>
                <a:srgbClr val="E9EB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5846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7044" y="273050"/>
            <a:ext cx="313888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30217" y="273051"/>
            <a:ext cx="5333614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77044" y="1435101"/>
            <a:ext cx="3138882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</a:t>
            </a:r>
            <a:fld id="{FB294E7D-0636-4CC4-B3ED-29CAB25E82C8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531612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70078" y="4800600"/>
            <a:ext cx="5724525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70078" y="612775"/>
            <a:ext cx="5724525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70078" y="5367338"/>
            <a:ext cx="5724525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</a:t>
            </a:r>
            <a:fld id="{CE4B843F-5124-481D-977C-AA96158E354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363387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7044" y="274638"/>
            <a:ext cx="858678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77044" y="1600201"/>
            <a:ext cx="8586788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</a:t>
            </a:r>
            <a:fld id="{C4DE9FF3-F7A0-4DCC-8504-E07AB1583B06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697927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17134" y="274639"/>
            <a:ext cx="2146697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77044" y="274639"/>
            <a:ext cx="6281076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</a:t>
            </a:r>
            <a:fld id="{1BD479E8-CDD2-43B7-A09F-EEE4874507C4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893167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7044" y="274638"/>
            <a:ext cx="8586788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7045" y="1535113"/>
            <a:ext cx="421554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7045" y="2174875"/>
            <a:ext cx="421554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846637" y="1535113"/>
            <a:ext cx="4217199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846637" y="2174875"/>
            <a:ext cx="4217199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7044" y="274638"/>
            <a:ext cx="858678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7044" y="273050"/>
            <a:ext cx="313888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30217" y="273059"/>
            <a:ext cx="5333614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77044" y="1435103"/>
            <a:ext cx="3138882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70078" y="4800600"/>
            <a:ext cx="5724525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70078" y="612775"/>
            <a:ext cx="5724525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70078" y="5367338"/>
            <a:ext cx="5724525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2"/>
          <p:cNvSpPr>
            <a:spLocks noChangeShapeType="1"/>
          </p:cNvSpPr>
          <p:nvPr userDrawn="1"/>
        </p:nvSpPr>
        <p:spPr bwMode="ltGray">
          <a:xfrm>
            <a:off x="412445" y="6526213"/>
            <a:ext cx="8714330" cy="0"/>
          </a:xfrm>
          <a:prstGeom prst="line">
            <a:avLst/>
          </a:prstGeom>
          <a:noFill/>
          <a:ln w="57150" cmpd="thickThin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5" name="Rectangle 67"/>
          <p:cNvSpPr>
            <a:spLocks noChangeArrowheads="1"/>
          </p:cNvSpPr>
          <p:nvPr userDrawn="1"/>
        </p:nvSpPr>
        <p:spPr bwMode="auto">
          <a:xfrm>
            <a:off x="6411002" y="6540105"/>
            <a:ext cx="2715776" cy="230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2" rIns="91424" bIns="45712">
            <a:spAutoFit/>
          </a:bodyPr>
          <a:lstStyle/>
          <a:p>
            <a:pPr algn="r" defTabSz="912813" eaLnBrk="0" latinLnBrk="0" hangingPunct="0"/>
            <a:r>
              <a:rPr lang="en-US" altLang="ko-KR" dirty="0">
                <a:solidFill>
                  <a:srgbClr val="4D4D4D"/>
                </a:solidFill>
                <a:latin typeface="Helvetica Condensed" pitchFamily="34" charset="0"/>
                <a:ea typeface="굴림" charset="-127"/>
              </a:rPr>
              <a:t>Copyright ⓒ</a:t>
            </a:r>
            <a:r>
              <a:rPr lang="en-US" altLang="ko-KR" dirty="0" smtClean="0">
                <a:solidFill>
                  <a:srgbClr val="4D4D4D"/>
                </a:solidFill>
                <a:latin typeface="Helvetica Condensed" pitchFamily="34" charset="0"/>
                <a:ea typeface="굴림" charset="-127"/>
              </a:rPr>
              <a:t>2013 </a:t>
            </a:r>
            <a:r>
              <a:rPr lang="en-US" altLang="ko-KR" dirty="0">
                <a:solidFill>
                  <a:srgbClr val="376092"/>
                </a:solidFill>
                <a:latin typeface="Helvetica Condensed" pitchFamily="34" charset="0"/>
                <a:ea typeface="굴림" charset="-127"/>
              </a:rPr>
              <a:t>INBREIN </a:t>
            </a:r>
            <a:r>
              <a:rPr lang="en-US" altLang="ko-KR" dirty="0" smtClean="0">
                <a:solidFill>
                  <a:srgbClr val="4D4D4D"/>
                </a:solidFill>
                <a:latin typeface="Helvetica Condensed" pitchFamily="34" charset="0"/>
                <a:ea typeface="굴림" charset="-127"/>
              </a:rPr>
              <a:t>All </a:t>
            </a:r>
            <a:r>
              <a:rPr lang="en-US" altLang="ko-KR" dirty="0">
                <a:solidFill>
                  <a:srgbClr val="4D4D4D"/>
                </a:solidFill>
                <a:latin typeface="Helvetica Condensed" pitchFamily="34" charset="0"/>
                <a:ea typeface="굴림" charset="-127"/>
              </a:rPr>
              <a:t>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3" r:id="rId2"/>
    <p:sldLayoutId id="2147483732" r:id="rId3"/>
    <p:sldLayoutId id="2147483731" r:id="rId4"/>
    <p:sldLayoutId id="2147483730" r:id="rId5"/>
    <p:sldLayoutId id="2147483729" r:id="rId6"/>
    <p:sldLayoutId id="2147483728" r:id="rId7"/>
    <p:sldLayoutId id="2147483727" r:id="rId8"/>
    <p:sldLayoutId id="2147483726" r:id="rId9"/>
    <p:sldLayoutId id="2147483725" r:id="rId10"/>
    <p:sldLayoutId id="2147483724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7"/>
          <p:cNvSpPr>
            <a:spLocks noChangeArrowheads="1"/>
          </p:cNvSpPr>
          <p:nvPr userDrawn="1"/>
        </p:nvSpPr>
        <p:spPr bwMode="auto">
          <a:xfrm>
            <a:off x="0" y="0"/>
            <a:ext cx="9540875" cy="2603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3080" name="Rectangle 8"/>
          <p:cNvSpPr>
            <a:spLocks noChangeArrowheads="1"/>
          </p:cNvSpPr>
          <p:nvPr userDrawn="1"/>
        </p:nvSpPr>
        <p:spPr bwMode="auto">
          <a:xfrm>
            <a:off x="5" y="0"/>
            <a:ext cx="1277086" cy="2603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1000" b="0">
                <a:solidFill>
                  <a:schemeClr val="bg1"/>
                </a:solidFill>
                <a:latin typeface="굴림" charset="-127"/>
                <a:ea typeface="굴림" charset="-127"/>
              </a:rPr>
              <a:t>Project Name</a:t>
            </a:r>
          </a:p>
        </p:txBody>
      </p:sp>
      <p:sp>
        <p:nvSpPr>
          <p:cNvPr id="3081" name="Text Box 9"/>
          <p:cNvSpPr txBox="1">
            <a:spLocks noChangeArrowheads="1"/>
          </p:cNvSpPr>
          <p:nvPr userDrawn="1"/>
        </p:nvSpPr>
        <p:spPr bwMode="auto">
          <a:xfrm>
            <a:off x="1341690" y="7945"/>
            <a:ext cx="24449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00" baseline="0" dirty="0" err="1" smtClean="0">
                <a:latin typeface="Arial" charset="0"/>
                <a:ea typeface="굴림" charset="-127"/>
              </a:rPr>
              <a:t>MicroDesigner</a:t>
            </a:r>
            <a:r>
              <a:rPr lang="en-US" altLang="ko-KR" sz="1000" baseline="0" dirty="0" smtClean="0">
                <a:latin typeface="Arial" charset="0"/>
                <a:ea typeface="굴림" charset="-127"/>
              </a:rPr>
              <a:t> </a:t>
            </a:r>
            <a:r>
              <a:rPr lang="ko-KR" altLang="en-US" sz="1000" baseline="0" dirty="0" smtClean="0">
                <a:latin typeface="Arial" charset="0"/>
                <a:ea typeface="굴림" charset="-127"/>
              </a:rPr>
              <a:t>구매사이트</a:t>
            </a:r>
            <a:r>
              <a:rPr lang="en-US" altLang="ko-KR" sz="1000" baseline="0" dirty="0" smtClean="0">
                <a:latin typeface="Arial" charset="0"/>
                <a:ea typeface="굴림" charset="-127"/>
              </a:rPr>
              <a:t> </a:t>
            </a:r>
            <a:r>
              <a:rPr lang="en-US" altLang="ko-KR" sz="1000" dirty="0" smtClean="0">
                <a:latin typeface="Arial" charset="0"/>
                <a:ea typeface="굴림" charset="-127"/>
              </a:rPr>
              <a:t>storyboard</a:t>
            </a:r>
            <a:endParaRPr lang="en-US" altLang="ko-KR" sz="1000" dirty="0">
              <a:latin typeface="Arial" charset="0"/>
              <a:ea typeface="굴림" charset="-127"/>
            </a:endParaRP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52237" y="0"/>
            <a:ext cx="48863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8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/>
              <a:t>-</a:t>
            </a:r>
            <a:fld id="{89B8A6F0-D438-4678-8F3D-28FA2B279CDB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  <p:sp>
        <p:nvSpPr>
          <p:cNvPr id="3083" name="Rectangle 11"/>
          <p:cNvSpPr>
            <a:spLocks noChangeArrowheads="1"/>
          </p:cNvSpPr>
          <p:nvPr userDrawn="1"/>
        </p:nvSpPr>
        <p:spPr bwMode="auto">
          <a:xfrm>
            <a:off x="3317" y="260350"/>
            <a:ext cx="9540875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3084" name="Rectangle 12"/>
          <p:cNvSpPr>
            <a:spLocks noChangeArrowheads="1"/>
          </p:cNvSpPr>
          <p:nvPr userDrawn="1"/>
        </p:nvSpPr>
        <p:spPr bwMode="auto">
          <a:xfrm>
            <a:off x="3318" y="260350"/>
            <a:ext cx="1277086" cy="26035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1000" b="0">
                <a:solidFill>
                  <a:schemeClr val="bg1"/>
                </a:solidFill>
                <a:latin typeface="굴림" charset="-127"/>
                <a:ea typeface="굴림" charset="-127"/>
              </a:rPr>
              <a:t>Page Subject</a:t>
            </a:r>
          </a:p>
        </p:txBody>
      </p:sp>
      <p:sp>
        <p:nvSpPr>
          <p:cNvPr id="3085" name="Rectangle 13"/>
          <p:cNvSpPr>
            <a:spLocks noChangeArrowheads="1"/>
          </p:cNvSpPr>
          <p:nvPr userDrawn="1"/>
        </p:nvSpPr>
        <p:spPr bwMode="auto">
          <a:xfrm>
            <a:off x="5972990" y="260350"/>
            <a:ext cx="1502357" cy="26035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1000" b="0">
                <a:solidFill>
                  <a:schemeClr val="bg1"/>
                </a:solidFill>
                <a:latin typeface="굴림" charset="-127"/>
                <a:ea typeface="굴림" charset="-127"/>
              </a:rPr>
              <a:t>Page Number / type</a:t>
            </a:r>
          </a:p>
        </p:txBody>
      </p:sp>
      <p:sp>
        <p:nvSpPr>
          <p:cNvPr id="3086" name="Rectangle 14"/>
          <p:cNvSpPr>
            <a:spLocks noChangeArrowheads="1"/>
          </p:cNvSpPr>
          <p:nvPr userDrawn="1"/>
        </p:nvSpPr>
        <p:spPr bwMode="auto">
          <a:xfrm>
            <a:off x="7521726" y="592147"/>
            <a:ext cx="153051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00" b="0">
                <a:solidFill>
                  <a:schemeClr val="bg2"/>
                </a:solidFill>
                <a:latin typeface="굴림" charset="-127"/>
                <a:ea typeface="굴림" charset="-127"/>
              </a:rPr>
              <a:t>■ Screen Description</a:t>
            </a:r>
          </a:p>
        </p:txBody>
      </p:sp>
      <p:sp>
        <p:nvSpPr>
          <p:cNvPr id="3088" name="Rectangle 16"/>
          <p:cNvSpPr>
            <a:spLocks noChangeArrowheads="1"/>
          </p:cNvSpPr>
          <p:nvPr userDrawn="1"/>
        </p:nvSpPr>
        <p:spPr bwMode="auto">
          <a:xfrm>
            <a:off x="76199" y="563567"/>
            <a:ext cx="7324609" cy="62372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3089" name="Rectangle 17"/>
          <p:cNvSpPr>
            <a:spLocks noChangeArrowheads="1"/>
          </p:cNvSpPr>
          <p:nvPr userDrawn="1"/>
        </p:nvSpPr>
        <p:spPr bwMode="auto">
          <a:xfrm>
            <a:off x="7493563" y="563567"/>
            <a:ext cx="2014185" cy="6237287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76199" y="563567"/>
            <a:ext cx="7324609" cy="62372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13" name="Rectangle 13"/>
          <p:cNvSpPr>
            <a:spLocks noChangeArrowheads="1"/>
          </p:cNvSpPr>
          <p:nvPr userDrawn="1"/>
        </p:nvSpPr>
        <p:spPr bwMode="auto">
          <a:xfrm>
            <a:off x="39754" y="563567"/>
            <a:ext cx="7414054" cy="62372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4" r:id="rId2"/>
    <p:sldLayoutId id="2147483743" r:id="rId3"/>
    <p:sldLayoutId id="2147483742" r:id="rId4"/>
    <p:sldLayoutId id="2147483741" r:id="rId5"/>
    <p:sldLayoutId id="2147483740" r:id="rId6"/>
    <p:sldLayoutId id="2147483739" r:id="rId7"/>
    <p:sldLayoutId id="2147483738" r:id="rId8"/>
    <p:sldLayoutId id="2147483737" r:id="rId9"/>
    <p:sldLayoutId id="2147483736" r:id="rId10"/>
    <p:sldLayoutId id="2147483735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굴림" charset="-127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굴림" charset="-127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굴림" charset="-127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0" y="0"/>
            <a:ext cx="9540875" cy="2603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8" name="Rectangle 8"/>
          <p:cNvSpPr>
            <a:spLocks noChangeArrowheads="1"/>
          </p:cNvSpPr>
          <p:nvPr userDrawn="1"/>
        </p:nvSpPr>
        <p:spPr bwMode="auto">
          <a:xfrm>
            <a:off x="5" y="0"/>
            <a:ext cx="1277086" cy="2603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1000" b="0">
                <a:solidFill>
                  <a:schemeClr val="bg1"/>
                </a:solidFill>
                <a:latin typeface="굴림" charset="-127"/>
                <a:ea typeface="굴림" charset="-127"/>
              </a:rPr>
              <a:t>Project Name</a:t>
            </a:r>
          </a:p>
        </p:txBody>
      </p:sp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1341690" y="7945"/>
            <a:ext cx="131478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00" baseline="0" dirty="0" err="1" smtClean="0">
                <a:latin typeface="Arial" charset="0"/>
                <a:ea typeface="굴림" charset="-127"/>
              </a:rPr>
              <a:t>Inbrein</a:t>
            </a:r>
            <a:r>
              <a:rPr lang="en-US" altLang="ko-KR" sz="1000" baseline="0" dirty="0" smtClean="0">
                <a:latin typeface="Arial" charset="0"/>
                <a:ea typeface="굴림" charset="-127"/>
              </a:rPr>
              <a:t> </a:t>
            </a:r>
            <a:r>
              <a:rPr lang="en-US" altLang="ko-KR" sz="1000" dirty="0" smtClean="0">
                <a:latin typeface="Arial" charset="0"/>
                <a:ea typeface="굴림" charset="-127"/>
              </a:rPr>
              <a:t>storyboard</a:t>
            </a:r>
            <a:endParaRPr lang="en-US" altLang="ko-KR" sz="1000" dirty="0">
              <a:latin typeface="Arial" charset="0"/>
              <a:ea typeface="굴림" charset="-127"/>
            </a:endParaRP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52237" y="0"/>
            <a:ext cx="48863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8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/>
              <a:t>-</a:t>
            </a:r>
            <a:fld id="{89B8A6F0-D438-4678-8F3D-28FA2B279CDB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  <p:sp>
        <p:nvSpPr>
          <p:cNvPr id="11" name="Rectangle 11"/>
          <p:cNvSpPr>
            <a:spLocks noChangeArrowheads="1"/>
          </p:cNvSpPr>
          <p:nvPr userDrawn="1"/>
        </p:nvSpPr>
        <p:spPr bwMode="auto">
          <a:xfrm>
            <a:off x="3317" y="260350"/>
            <a:ext cx="9540875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12" name="Rectangle 12"/>
          <p:cNvSpPr>
            <a:spLocks noChangeArrowheads="1"/>
          </p:cNvSpPr>
          <p:nvPr userDrawn="1"/>
        </p:nvSpPr>
        <p:spPr bwMode="auto">
          <a:xfrm>
            <a:off x="3318" y="260350"/>
            <a:ext cx="1277086" cy="2603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굴림" charset="-127"/>
                <a:ea typeface="굴림" charset="-127"/>
              </a:rPr>
              <a:t>Page Subject</a:t>
            </a:r>
          </a:p>
        </p:txBody>
      </p:sp>
      <p:sp>
        <p:nvSpPr>
          <p:cNvPr id="13" name="Rectangle 13"/>
          <p:cNvSpPr>
            <a:spLocks noChangeArrowheads="1"/>
          </p:cNvSpPr>
          <p:nvPr userDrawn="1"/>
        </p:nvSpPr>
        <p:spPr bwMode="auto">
          <a:xfrm>
            <a:off x="5972990" y="260350"/>
            <a:ext cx="1502357" cy="2603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굴림" charset="-127"/>
                <a:ea typeface="굴림" charset="-127"/>
              </a:rPr>
              <a:t>Page Number / type</a:t>
            </a:r>
          </a:p>
        </p:txBody>
      </p:sp>
    </p:spTree>
    <p:extLst>
      <p:ext uri="{BB962C8B-B14F-4D97-AF65-F5344CB8AC3E}">
        <p14:creationId xmlns:p14="http://schemas.microsoft.com/office/powerpoint/2010/main" val="2496082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0" r:id="rId1"/>
    <p:sldLayoutId id="2147484321" r:id="rId2"/>
    <p:sldLayoutId id="2147484322" r:id="rId3"/>
    <p:sldLayoutId id="2147484323" r:id="rId4"/>
    <p:sldLayoutId id="2147484324" r:id="rId5"/>
    <p:sldLayoutId id="2147484325" r:id="rId6"/>
    <p:sldLayoutId id="2147484326" r:id="rId7"/>
    <p:sldLayoutId id="2147484327" r:id="rId8"/>
    <p:sldLayoutId id="2147484328" r:id="rId9"/>
    <p:sldLayoutId id="2147484329" r:id="rId10"/>
    <p:sldLayoutId id="2147484330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7"/>
          <p:cNvSpPr>
            <a:spLocks noChangeArrowheads="1"/>
          </p:cNvSpPr>
          <p:nvPr userDrawn="1"/>
        </p:nvSpPr>
        <p:spPr bwMode="auto">
          <a:xfrm>
            <a:off x="0" y="0"/>
            <a:ext cx="9540875" cy="2603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ko-KR" altLang="en-US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080" name="Rectangle 8"/>
          <p:cNvSpPr>
            <a:spLocks noChangeArrowheads="1"/>
          </p:cNvSpPr>
          <p:nvPr userDrawn="1"/>
        </p:nvSpPr>
        <p:spPr bwMode="auto">
          <a:xfrm>
            <a:off x="1" y="0"/>
            <a:ext cx="1277086" cy="2603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1000" b="0">
                <a:solidFill>
                  <a:srgbClr val="FFFFFF"/>
                </a:solidFill>
                <a:latin typeface="굴림" charset="-127"/>
                <a:ea typeface="굴림" charset="-127"/>
              </a:rPr>
              <a:t>Project Name</a:t>
            </a:r>
          </a:p>
        </p:txBody>
      </p:sp>
      <p:sp>
        <p:nvSpPr>
          <p:cNvPr id="3081" name="Text Box 9"/>
          <p:cNvSpPr txBox="1">
            <a:spLocks noChangeArrowheads="1"/>
          </p:cNvSpPr>
          <p:nvPr userDrawn="1"/>
        </p:nvSpPr>
        <p:spPr bwMode="auto">
          <a:xfrm>
            <a:off x="1341685" y="7939"/>
            <a:ext cx="24449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00" dirty="0" err="1" smtClean="0">
                <a:solidFill>
                  <a:srgbClr val="000000"/>
                </a:solidFill>
                <a:latin typeface="Arial" charset="0"/>
                <a:ea typeface="굴림" charset="-127"/>
              </a:rPr>
              <a:t>MicroDesigner</a:t>
            </a:r>
            <a:r>
              <a:rPr lang="en-US" altLang="ko-KR" sz="1000" dirty="0" smtClean="0">
                <a:solidFill>
                  <a:srgbClr val="000000"/>
                </a:solidFill>
                <a:latin typeface="Arial" charset="0"/>
                <a:ea typeface="굴림" charset="-127"/>
              </a:rPr>
              <a:t> </a:t>
            </a:r>
            <a:r>
              <a:rPr lang="ko-KR" altLang="en-US" sz="1000" dirty="0" smtClean="0">
                <a:solidFill>
                  <a:srgbClr val="000000"/>
                </a:solidFill>
                <a:latin typeface="Arial" charset="0"/>
                <a:ea typeface="굴림" charset="-127"/>
              </a:rPr>
              <a:t>구매사이트</a:t>
            </a:r>
            <a:r>
              <a:rPr lang="en-US" altLang="ko-KR" sz="1000" dirty="0" smtClean="0">
                <a:solidFill>
                  <a:srgbClr val="000000"/>
                </a:solidFill>
                <a:latin typeface="Arial" charset="0"/>
                <a:ea typeface="굴림" charset="-127"/>
              </a:rPr>
              <a:t> storyboard</a:t>
            </a:r>
            <a:endParaRPr lang="en-US" altLang="ko-KR" sz="1000" dirty="0">
              <a:solidFill>
                <a:srgbClr val="000000"/>
              </a:solidFill>
              <a:latin typeface="Arial" charset="0"/>
              <a:ea typeface="굴림" charset="-127"/>
            </a:endParaRP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52237" y="0"/>
            <a:ext cx="48863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8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</a:t>
            </a:r>
            <a:fld id="{89B8A6F0-D438-4678-8F3D-28FA2B279CDB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-</a:t>
            </a:r>
          </a:p>
        </p:txBody>
      </p:sp>
      <p:sp>
        <p:nvSpPr>
          <p:cNvPr id="3083" name="Rectangle 11"/>
          <p:cNvSpPr>
            <a:spLocks noChangeArrowheads="1"/>
          </p:cNvSpPr>
          <p:nvPr userDrawn="1"/>
        </p:nvSpPr>
        <p:spPr bwMode="auto">
          <a:xfrm>
            <a:off x="3313" y="260350"/>
            <a:ext cx="9540875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ko-KR" altLang="en-US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084" name="Rectangle 12"/>
          <p:cNvSpPr>
            <a:spLocks noChangeArrowheads="1"/>
          </p:cNvSpPr>
          <p:nvPr userDrawn="1"/>
        </p:nvSpPr>
        <p:spPr bwMode="auto">
          <a:xfrm>
            <a:off x="3314" y="260350"/>
            <a:ext cx="1277086" cy="26035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1000" b="0">
                <a:solidFill>
                  <a:srgbClr val="FFFFFF"/>
                </a:solidFill>
                <a:latin typeface="굴림" charset="-127"/>
                <a:ea typeface="굴림" charset="-127"/>
              </a:rPr>
              <a:t>Page Subject</a:t>
            </a:r>
          </a:p>
        </p:txBody>
      </p:sp>
      <p:sp>
        <p:nvSpPr>
          <p:cNvPr id="3085" name="Rectangle 13"/>
          <p:cNvSpPr>
            <a:spLocks noChangeArrowheads="1"/>
          </p:cNvSpPr>
          <p:nvPr userDrawn="1"/>
        </p:nvSpPr>
        <p:spPr bwMode="auto">
          <a:xfrm>
            <a:off x="5972986" y="260350"/>
            <a:ext cx="1502357" cy="26035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1000" b="0">
                <a:solidFill>
                  <a:srgbClr val="FFFFFF"/>
                </a:solidFill>
                <a:latin typeface="굴림" charset="-127"/>
                <a:ea typeface="굴림" charset="-127"/>
              </a:rPr>
              <a:t>Page Number / type</a:t>
            </a:r>
          </a:p>
        </p:txBody>
      </p:sp>
      <p:sp>
        <p:nvSpPr>
          <p:cNvPr id="3086" name="Rectangle 14"/>
          <p:cNvSpPr>
            <a:spLocks noChangeArrowheads="1"/>
          </p:cNvSpPr>
          <p:nvPr userDrawn="1"/>
        </p:nvSpPr>
        <p:spPr bwMode="auto">
          <a:xfrm>
            <a:off x="7521722" y="592139"/>
            <a:ext cx="153051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00" b="0">
                <a:solidFill>
                  <a:srgbClr val="808080"/>
                </a:solidFill>
                <a:latin typeface="굴림" charset="-127"/>
                <a:ea typeface="굴림" charset="-127"/>
              </a:rPr>
              <a:t>■ Screen Description</a:t>
            </a:r>
          </a:p>
        </p:txBody>
      </p:sp>
      <p:sp>
        <p:nvSpPr>
          <p:cNvPr id="3088" name="Rectangle 16"/>
          <p:cNvSpPr>
            <a:spLocks noChangeArrowheads="1"/>
          </p:cNvSpPr>
          <p:nvPr userDrawn="1"/>
        </p:nvSpPr>
        <p:spPr bwMode="auto">
          <a:xfrm>
            <a:off x="76195" y="563564"/>
            <a:ext cx="7324609" cy="62372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ko-KR" altLang="en-US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089" name="Rectangle 17"/>
          <p:cNvSpPr>
            <a:spLocks noChangeArrowheads="1"/>
          </p:cNvSpPr>
          <p:nvPr userDrawn="1"/>
        </p:nvSpPr>
        <p:spPr bwMode="auto">
          <a:xfrm>
            <a:off x="7493563" y="563564"/>
            <a:ext cx="2014185" cy="6237287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ko-KR" altLang="en-US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76195" y="563564"/>
            <a:ext cx="7324609" cy="62372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ko-KR" altLang="en-US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3" name="Rectangle 13"/>
          <p:cNvSpPr>
            <a:spLocks noChangeArrowheads="1"/>
          </p:cNvSpPr>
          <p:nvPr userDrawn="1"/>
        </p:nvSpPr>
        <p:spPr bwMode="auto">
          <a:xfrm>
            <a:off x="39754" y="563564"/>
            <a:ext cx="7414054" cy="62372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ko-KR" altLang="en-US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723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2" r:id="rId1"/>
    <p:sldLayoutId id="2147484333" r:id="rId2"/>
    <p:sldLayoutId id="2147484334" r:id="rId3"/>
    <p:sldLayoutId id="2147484335" r:id="rId4"/>
    <p:sldLayoutId id="2147484336" r:id="rId5"/>
    <p:sldLayoutId id="2147484338" r:id="rId6"/>
    <p:sldLayoutId id="2147484343" r:id="rId7"/>
    <p:sldLayoutId id="2147484339" r:id="rId8"/>
    <p:sldLayoutId id="2147484340" r:id="rId9"/>
    <p:sldLayoutId id="2147484341" r:id="rId10"/>
    <p:sldLayoutId id="2147484342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굴림" charset="-127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굴림" charset="-127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굴림" charset="-127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396995" y="6091014"/>
            <a:ext cx="471909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953" tIns="49977" rIns="99953" bIns="49977">
            <a:spAutoFit/>
          </a:bodyPr>
          <a:lstStyle>
            <a:lvl1pPr defTabSz="1000125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defTabSz="1000125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defTabSz="1000125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defTabSz="1000125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defTabSz="1000125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1000125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1000125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1000125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1000125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  <a:latin typeface="Helvetica Condensed" pitchFamily="34" charset="0"/>
                <a:ea typeface="산돌고딕 M" pitchFamily="18" charset="-127"/>
              </a:rPr>
              <a:t>INBREIN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62443" y="2276872"/>
            <a:ext cx="2123859" cy="80881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9953" tIns="49977" rIns="99953" bIns="49977">
            <a:spAutoFit/>
          </a:bodyPr>
          <a:lstStyle/>
          <a:p>
            <a:pPr defTabSz="1000125">
              <a:defRPr/>
            </a:pPr>
            <a:r>
              <a:rPr lang="en-US" altLang="ko-KR" sz="1800" b="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ITQNA</a:t>
            </a:r>
          </a:p>
          <a:p>
            <a:pPr defTabSz="1000125">
              <a:defRPr/>
            </a:pP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스토리보드 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384289" y="3212976"/>
            <a:ext cx="8860095" cy="0"/>
          </a:xfrm>
          <a:prstGeom prst="line">
            <a:avLst/>
          </a:prstGeom>
          <a:noFill/>
          <a:ln w="635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8261863" y="3284984"/>
            <a:ext cx="982521" cy="544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953" tIns="49977" rIns="99953" bIns="49977">
            <a:spAutoFit/>
          </a:bodyPr>
          <a:lstStyle>
            <a:lvl1pPr defTabSz="1000125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defTabSz="1000125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defTabSz="1000125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defTabSz="1000125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defTabSz="1000125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1000125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1000125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1000125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1000125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lang="en-US" altLang="ko-KR" sz="1200" b="1" dirty="0" smtClean="0">
                <a:solidFill>
                  <a:srgbClr val="5F5F5F"/>
                </a:solidFill>
                <a:latin typeface="돋움" pitchFamily="50" charset="-127"/>
                <a:ea typeface="돋움" pitchFamily="50" charset="-127"/>
              </a:rPr>
              <a:t>2014.</a:t>
            </a:r>
            <a:r>
              <a:rPr lang="ko-KR" altLang="en-US" sz="1200" b="1" dirty="0" smtClean="0">
                <a:solidFill>
                  <a:srgbClr val="5F5F5F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200" dirty="0" smtClean="0">
                <a:solidFill>
                  <a:srgbClr val="5F5F5F"/>
                </a:solidFill>
                <a:latin typeface="돋움" pitchFamily="50" charset="-127"/>
                <a:ea typeface="돋움" pitchFamily="50" charset="-127"/>
              </a:rPr>
              <a:t>3</a:t>
            </a:r>
            <a:r>
              <a:rPr lang="en-US" altLang="ko-KR" sz="1200" b="1" dirty="0" smtClean="0">
                <a:solidFill>
                  <a:srgbClr val="5F5F5F"/>
                </a:solidFill>
                <a:latin typeface="돋움" pitchFamily="50" charset="-127"/>
                <a:ea typeface="돋움" pitchFamily="50" charset="-127"/>
              </a:rPr>
              <a:t>.27</a:t>
            </a:r>
            <a:endParaRPr lang="en-US" altLang="ko-KR" sz="1200" b="1" dirty="0">
              <a:solidFill>
                <a:srgbClr val="5F5F5F"/>
              </a:solidFill>
              <a:latin typeface="돋움" pitchFamily="50" charset="-127"/>
              <a:ea typeface="돋움" pitchFamily="50" charset="-127"/>
            </a:endParaRPr>
          </a:p>
          <a:p>
            <a:pPr algn="r" eaLnBrk="1" hangingPunct="1">
              <a:lnSpc>
                <a:spcPct val="120000"/>
              </a:lnSpc>
            </a:pPr>
            <a:r>
              <a:rPr lang="en-US" altLang="ko-KR" sz="1200" b="1" dirty="0" smtClean="0">
                <a:solidFill>
                  <a:srgbClr val="5F5F5F"/>
                </a:solidFill>
                <a:latin typeface="돋움" pitchFamily="50" charset="-127"/>
                <a:ea typeface="돋움" pitchFamily="50" charset="-127"/>
              </a:rPr>
              <a:t>V.0.1</a:t>
            </a:r>
            <a:endParaRPr lang="en-US" altLang="ko-KR" sz="1200" b="1" dirty="0">
              <a:solidFill>
                <a:srgbClr val="5F5F5F"/>
              </a:solidFill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8" name="Group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62494"/>
              </p:ext>
            </p:extLst>
          </p:nvPr>
        </p:nvGraphicFramePr>
        <p:xfrm>
          <a:off x="6348242" y="5154919"/>
          <a:ext cx="2767847" cy="885825"/>
        </p:xfrm>
        <a:graphic>
          <a:graphicData uri="http://schemas.openxmlformats.org/drawingml/2006/table">
            <a:tbl>
              <a:tblPr/>
              <a:tblGrid>
                <a:gridCol w="1384752"/>
                <a:gridCol w="1383095"/>
              </a:tblGrid>
              <a:tr h="256929">
                <a:tc rowSpan="2">
                  <a:txBody>
                    <a:bodyPr/>
                    <a:lstStyle/>
                    <a:p>
                      <a:pPr marL="0" marR="0" lvl="0" indent="0" algn="ctr" defTabSz="1000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ctr" defTabSz="1000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프로젝트 추진</a:t>
                      </a:r>
                    </a:p>
                    <a:p>
                      <a:pPr marL="0" marR="0" lvl="0" indent="0" algn="ctr" defTabSz="1000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담당자 </a:t>
                      </a:r>
                    </a:p>
                  </a:txBody>
                  <a:tcPr marL="104292" marR="104292" marT="49997" marB="49997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0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확 인</a:t>
                      </a:r>
                    </a:p>
                  </a:txBody>
                  <a:tcPr marL="104292" marR="104292" marT="49997" marB="49997" horzOverflow="overflow">
                    <a:lnL w="31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628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00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04292" marR="104292" marT="49997" marB="49997" anchor="ctr" horzOverflow="overflow">
                    <a:lnL w="31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3" y="546046"/>
            <a:ext cx="7426212" cy="6246643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654992" y="1340768"/>
            <a:ext cx="21964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질문 </a:t>
            </a:r>
            <a:r>
              <a:rPr lang="en-US" altLang="ko-KR" dirty="0" smtClean="0"/>
              <a:t>| </a:t>
            </a:r>
            <a:r>
              <a:rPr lang="ko-KR" altLang="en-US" dirty="0" smtClean="0">
                <a:solidFill>
                  <a:srgbClr val="FF0000"/>
                </a:solidFill>
              </a:rPr>
              <a:t>태그</a:t>
            </a:r>
            <a:r>
              <a:rPr lang="ko-KR" altLang="en-US" dirty="0" smtClean="0"/>
              <a:t> </a:t>
            </a:r>
            <a:r>
              <a:rPr lang="en-US" altLang="ko-KR" dirty="0" smtClean="0"/>
              <a:t>| </a:t>
            </a:r>
            <a:r>
              <a:rPr lang="ko-KR" altLang="en-US" dirty="0" smtClean="0"/>
              <a:t>강좌 </a:t>
            </a:r>
            <a:r>
              <a:rPr lang="en-US" altLang="ko-KR" dirty="0" smtClean="0"/>
              <a:t>| 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| </a:t>
            </a:r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319718" y="317496"/>
            <a:ext cx="6912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QNA </a:t>
            </a:r>
            <a:r>
              <a:rPr lang="ko-KR" altLang="en-US" dirty="0" smtClean="0"/>
              <a:t>보기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11415" y="187761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태그보기</a:t>
            </a:r>
            <a:endParaRPr lang="en-US" altLang="ko-KR" dirty="0" smtClean="0"/>
          </a:p>
          <a:p>
            <a:r>
              <a:rPr lang="ko-KR" altLang="en-US" dirty="0" smtClean="0">
                <a:solidFill>
                  <a:srgbClr val="FF0000"/>
                </a:solidFill>
              </a:rPr>
              <a:t>태그등</a:t>
            </a:r>
            <a:r>
              <a:rPr lang="ko-KR" altLang="en-US" dirty="0">
                <a:solidFill>
                  <a:srgbClr val="FF0000"/>
                </a:solidFill>
              </a:rPr>
              <a:t>록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41202" y="1319461"/>
            <a:ext cx="5212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ITQNA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914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3" y="546046"/>
            <a:ext cx="7426212" cy="6246643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654992" y="1340768"/>
            <a:ext cx="21964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질문 </a:t>
            </a:r>
            <a:r>
              <a:rPr lang="en-US" altLang="ko-KR" dirty="0" smtClean="0"/>
              <a:t>| </a:t>
            </a:r>
            <a:r>
              <a:rPr lang="ko-KR" altLang="en-US" dirty="0" smtClean="0"/>
              <a:t>태그 </a:t>
            </a:r>
            <a:r>
              <a:rPr lang="en-US" altLang="ko-KR" dirty="0" smtClean="0"/>
              <a:t>| </a:t>
            </a:r>
            <a:r>
              <a:rPr lang="ko-KR" altLang="en-US" dirty="0" smtClean="0">
                <a:solidFill>
                  <a:srgbClr val="FF0000"/>
                </a:solidFill>
              </a:rPr>
              <a:t>강좌</a:t>
            </a:r>
            <a:r>
              <a:rPr lang="ko-KR" altLang="en-US" dirty="0" smtClean="0"/>
              <a:t> </a:t>
            </a:r>
            <a:r>
              <a:rPr lang="en-US" altLang="ko-KR" dirty="0" smtClean="0"/>
              <a:t>| 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| </a:t>
            </a:r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319718" y="317496"/>
            <a:ext cx="6912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QNA </a:t>
            </a:r>
            <a:r>
              <a:rPr lang="ko-KR" altLang="en-US" dirty="0" smtClean="0"/>
              <a:t>보기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11415" y="187761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강좌쓰기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/>
              <a:t>강좌보</a:t>
            </a:r>
            <a:r>
              <a:rPr lang="ko-KR" altLang="en-US" dirty="0"/>
              <a:t>기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41202" y="1319461"/>
            <a:ext cx="5212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ITQNA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125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3" y="546046"/>
            <a:ext cx="7426212" cy="6246643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654992" y="1340768"/>
            <a:ext cx="21964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질문 </a:t>
            </a:r>
            <a:r>
              <a:rPr lang="en-US" altLang="ko-KR" dirty="0" smtClean="0"/>
              <a:t>| </a:t>
            </a:r>
            <a:r>
              <a:rPr lang="ko-KR" altLang="en-US" dirty="0" smtClean="0"/>
              <a:t>태그 </a:t>
            </a:r>
            <a:r>
              <a:rPr lang="en-US" altLang="ko-KR" dirty="0" smtClean="0"/>
              <a:t>| </a:t>
            </a:r>
            <a:r>
              <a:rPr lang="ko-KR" altLang="en-US" dirty="0" smtClean="0"/>
              <a:t>강좌 </a:t>
            </a:r>
            <a:r>
              <a:rPr lang="en-US" altLang="ko-KR" dirty="0" smtClean="0"/>
              <a:t>| 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| </a:t>
            </a:r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319718" y="317496"/>
            <a:ext cx="6912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QNA </a:t>
            </a:r>
            <a:r>
              <a:rPr lang="ko-KR" altLang="en-US" dirty="0" smtClean="0"/>
              <a:t>보기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11415" y="1877616"/>
            <a:ext cx="94448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</a:t>
            </a:r>
            <a:endParaRPr lang="en-US" altLang="ko-KR" dirty="0" smtClean="0"/>
          </a:p>
          <a:p>
            <a:r>
              <a:rPr lang="ko-KR" altLang="en-US" dirty="0" smtClean="0"/>
              <a:t>제안하기</a:t>
            </a:r>
            <a:endParaRPr lang="en-US" altLang="ko-KR" dirty="0" smtClean="0"/>
          </a:p>
          <a:p>
            <a:r>
              <a:rPr lang="ko-KR" altLang="en-US" dirty="0" smtClean="0"/>
              <a:t>나의 정보 보기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41202" y="1319461"/>
            <a:ext cx="5212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ITQNA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890117" y="2012157"/>
            <a:ext cx="386676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최신 질문</a:t>
            </a:r>
            <a:endParaRPr lang="en-US" altLang="ko-KR" dirty="0" smtClean="0"/>
          </a:p>
          <a:p>
            <a:pPr lvl="1"/>
            <a:r>
              <a:rPr lang="en-US" altLang="ko-KR" b="0" dirty="0" smtClean="0"/>
              <a:t>1!!!!!!!!!!!!!!!!!!!!!!!!!!!!!!!!!!!!!!!!!!!!!!!!!!!!!!!!!!</a:t>
            </a:r>
          </a:p>
          <a:p>
            <a:pPr lvl="1"/>
            <a:r>
              <a:rPr lang="en-US" altLang="ko-KR" b="0" dirty="0" smtClean="0"/>
              <a:t>2@@@@@@@@@@@@@@@@@@@@2\</a:t>
            </a:r>
          </a:p>
          <a:p>
            <a:pPr lvl="1"/>
            <a:r>
              <a:rPr lang="en-US" altLang="ko-KR" b="0" dirty="0" smtClean="0"/>
              <a:t>3#############################\</a:t>
            </a:r>
          </a:p>
          <a:p>
            <a:pPr lvl="1"/>
            <a:r>
              <a:rPr lang="en-US" altLang="ko-KR" b="0" dirty="0" smtClean="0"/>
              <a:t>4$$$$$$$$$$$$$$$$$$$$$$$$$$$$$$$$$$$\5</a:t>
            </a:r>
          </a:p>
          <a:p>
            <a:pPr lvl="1"/>
            <a:r>
              <a:rPr lang="en-US" altLang="ko-KR" b="0" dirty="0" smtClean="0"/>
              <a:t>5%%%%%%%%%%%%%%%%%%%%%%%%%555</a:t>
            </a:r>
          </a:p>
          <a:p>
            <a:r>
              <a:rPr lang="ko-KR" altLang="en-US" dirty="0"/>
              <a:t> 최신 </a:t>
            </a:r>
            <a:r>
              <a:rPr lang="ko-KR" altLang="en-US" dirty="0" smtClean="0"/>
              <a:t>답변</a:t>
            </a:r>
            <a:endParaRPr lang="en-US" altLang="ko-KR" dirty="0"/>
          </a:p>
          <a:p>
            <a:pPr lvl="1"/>
            <a:r>
              <a:rPr lang="en-US" altLang="ko-KR" b="0" dirty="0"/>
              <a:t>1!!!!!!!!!!!!!!!!!!!!!!!!!!!!!!!!!!!!!!!!!!!!!!!!!!!!!!!!!!</a:t>
            </a:r>
          </a:p>
          <a:p>
            <a:pPr lvl="1"/>
            <a:r>
              <a:rPr lang="en-US" altLang="ko-KR" b="0" dirty="0"/>
              <a:t>2@@@@@@@@@@@@@@@@@@@@2\</a:t>
            </a:r>
          </a:p>
          <a:p>
            <a:pPr lvl="1"/>
            <a:r>
              <a:rPr lang="en-US" altLang="ko-KR" b="0" dirty="0"/>
              <a:t>3#############################\</a:t>
            </a:r>
          </a:p>
          <a:p>
            <a:pPr lvl="1"/>
            <a:r>
              <a:rPr lang="en-US" altLang="ko-KR" b="0" dirty="0"/>
              <a:t>4$$$$$$$$$$$$$$$$$$$$$$$$$$$$$$$$$$$\5</a:t>
            </a:r>
          </a:p>
          <a:p>
            <a:pPr lvl="1"/>
            <a:r>
              <a:rPr lang="en-US" altLang="ko-KR" b="0" dirty="0"/>
              <a:t>5%%%%%%%%%%%%%%%%%%%%%%%%%555</a:t>
            </a:r>
          </a:p>
          <a:p>
            <a:r>
              <a:rPr lang="ko-KR" altLang="en-US" dirty="0"/>
              <a:t>최신 </a:t>
            </a:r>
            <a:r>
              <a:rPr lang="ko-KR" altLang="en-US" dirty="0" err="1" smtClean="0"/>
              <a:t>댓글</a:t>
            </a:r>
            <a:endParaRPr lang="en-US" altLang="ko-KR" dirty="0"/>
          </a:p>
          <a:p>
            <a:pPr lvl="1"/>
            <a:r>
              <a:rPr lang="en-US" altLang="ko-KR" b="0" dirty="0"/>
              <a:t>1!!!!!!!!!!!!!!!!!!!!!!!!!!!!!!!!!!!!!!!!!!!!!!!!!!!!!!!!!!</a:t>
            </a:r>
          </a:p>
          <a:p>
            <a:pPr lvl="1"/>
            <a:r>
              <a:rPr lang="en-US" altLang="ko-KR" b="0" dirty="0"/>
              <a:t>2@@@@@@@@@@@@@@@@@@@@2\</a:t>
            </a:r>
          </a:p>
          <a:p>
            <a:pPr lvl="1"/>
            <a:r>
              <a:rPr lang="en-US" altLang="ko-KR" b="0" dirty="0"/>
              <a:t>3#############################\</a:t>
            </a:r>
          </a:p>
          <a:p>
            <a:pPr lvl="1"/>
            <a:r>
              <a:rPr lang="en-US" altLang="ko-KR" b="0" dirty="0"/>
              <a:t>4$$$$$$$$$$$$$$$$$$$$$$$$$$$$$$$$$$$\5</a:t>
            </a:r>
          </a:p>
          <a:p>
            <a:pPr lvl="1"/>
            <a:r>
              <a:rPr lang="en-US" altLang="ko-KR" b="0" dirty="0"/>
              <a:t>5%%%%%%%%%%%%%%%%%%%%%%%%%555</a:t>
            </a:r>
          </a:p>
          <a:p>
            <a:r>
              <a:rPr lang="ko-KR" altLang="en-US" dirty="0"/>
              <a:t>최신 </a:t>
            </a:r>
            <a:r>
              <a:rPr lang="ko-KR" altLang="en-US" dirty="0" smtClean="0"/>
              <a:t>등록태그</a:t>
            </a:r>
            <a:endParaRPr lang="en-US" altLang="ko-KR" dirty="0"/>
          </a:p>
          <a:p>
            <a:pPr lvl="1"/>
            <a:r>
              <a:rPr lang="en-US" altLang="ko-KR" b="0" dirty="0" smtClean="0"/>
              <a:t>	   </a:t>
            </a:r>
            <a:r>
              <a:rPr lang="ko-KR" altLang="en-US" b="0" dirty="0" smtClean="0"/>
              <a:t>태그 설명</a:t>
            </a:r>
            <a:r>
              <a:rPr lang="en-US" altLang="ko-KR" b="0" dirty="0" smtClean="0"/>
              <a:t>!!!!!!!!!!!!!!!!!!!!!!!!!!!!!!!!!!!!!!!!!!!</a:t>
            </a:r>
            <a:endParaRPr lang="en-US" altLang="ko-KR" b="0" dirty="0"/>
          </a:p>
          <a:p>
            <a:pPr lvl="1"/>
            <a:r>
              <a:rPr lang="en-US" altLang="ko-KR" b="0" dirty="0"/>
              <a:t>2@@@@@@@@@@@@@@@@@@@@2</a:t>
            </a:r>
            <a:r>
              <a:rPr lang="en-US" altLang="ko-KR" b="0" dirty="0" smtClean="0"/>
              <a:t>\</a:t>
            </a:r>
          </a:p>
          <a:p>
            <a:pPr lvl="1"/>
            <a:r>
              <a:rPr lang="en-US" altLang="ko-KR" b="0" dirty="0" smtClean="0"/>
              <a:t>3###### </a:t>
            </a:r>
            <a:r>
              <a:rPr lang="ko-KR" altLang="en-US" b="0" dirty="0" smtClean="0"/>
              <a:t>태그 설명</a:t>
            </a:r>
            <a:r>
              <a:rPr lang="en-US" altLang="ko-KR" b="0" dirty="0" smtClean="0"/>
              <a:t>#######################\</a:t>
            </a:r>
          </a:p>
          <a:p>
            <a:pPr lvl="1"/>
            <a:r>
              <a:rPr lang="en-US" altLang="ko-KR" b="0" dirty="0" smtClean="0"/>
              <a:t>4$$$$$$$$$$$$$$$$$$$$$$$$$$$$$$$$$$$\5</a:t>
            </a:r>
          </a:p>
          <a:p>
            <a:pPr lvl="1"/>
            <a:r>
              <a:rPr lang="en-US" altLang="ko-KR" b="0" dirty="0" smtClean="0"/>
              <a:t>5%%%%%%%%%%%%%%%%%%%%%%%%%555</a:t>
            </a:r>
          </a:p>
          <a:p>
            <a:r>
              <a:rPr lang="ko-KR" altLang="en-US" dirty="0" smtClean="0"/>
              <a:t>최신 가입자</a:t>
            </a:r>
            <a:endParaRPr lang="en-US" altLang="ko-KR" dirty="0" smtClean="0"/>
          </a:p>
          <a:p>
            <a:pPr lvl="1"/>
            <a:r>
              <a:rPr lang="en-US" altLang="ko-KR" b="0" dirty="0" smtClean="0"/>
              <a:t>1</a:t>
            </a:r>
            <a:r>
              <a:rPr lang="en-US" altLang="ko-KR" b="0" dirty="0"/>
              <a:t>!!!!!!!!!!!!!!!!!!!!!!!!!!!!!!!!!!!!!!!!!!!!!!!!!!!!!!!!!!</a:t>
            </a:r>
          </a:p>
          <a:p>
            <a:pPr lvl="1"/>
            <a:r>
              <a:rPr lang="en-US" altLang="ko-KR" b="0" dirty="0"/>
              <a:t>2@@@@@@@@@@@@@@@@@@@@2\</a:t>
            </a:r>
          </a:p>
          <a:p>
            <a:pPr lvl="1"/>
            <a:r>
              <a:rPr lang="en-US" altLang="ko-KR" b="0" dirty="0"/>
              <a:t>3#############################\</a:t>
            </a:r>
          </a:p>
          <a:p>
            <a:pPr lvl="1"/>
            <a:r>
              <a:rPr lang="en-US" altLang="ko-KR" b="0" dirty="0"/>
              <a:t>4$$$$$$$$$$$$$$$$$$$$$$$$$$$$$$$$$$$\5</a:t>
            </a:r>
          </a:p>
          <a:p>
            <a:pPr lvl="1"/>
            <a:r>
              <a:rPr lang="en-US" altLang="ko-KR" b="0" dirty="0"/>
              <a:t>5%%%%%%%%%%%%%%%%%%%%%%%%%555</a:t>
            </a:r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2394173" y="4653136"/>
            <a:ext cx="552119" cy="2619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/>
              <a:t>태크</a:t>
            </a:r>
            <a:endParaRPr lang="ko-KR" altLang="en-US" sz="1000" dirty="0"/>
          </a:p>
        </p:txBody>
      </p:sp>
      <p:sp>
        <p:nvSpPr>
          <p:cNvPr id="48" name="직사각형 47"/>
          <p:cNvSpPr/>
          <p:nvPr/>
        </p:nvSpPr>
        <p:spPr>
          <a:xfrm>
            <a:off x="2394173" y="4910491"/>
            <a:ext cx="552119" cy="2619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/>
              <a:t>태크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20989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3" y="546046"/>
            <a:ext cx="7426212" cy="6246643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654992" y="1340768"/>
            <a:ext cx="21964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질문 </a:t>
            </a:r>
            <a:r>
              <a:rPr lang="en-US" altLang="ko-KR" dirty="0" smtClean="0"/>
              <a:t>| </a:t>
            </a:r>
            <a:r>
              <a:rPr lang="ko-KR" altLang="en-US" dirty="0" smtClean="0"/>
              <a:t>태그 </a:t>
            </a:r>
            <a:r>
              <a:rPr lang="en-US" altLang="ko-KR" dirty="0" smtClean="0"/>
              <a:t>| </a:t>
            </a:r>
            <a:r>
              <a:rPr lang="ko-KR" altLang="en-US" dirty="0" smtClean="0"/>
              <a:t>강좌 </a:t>
            </a:r>
            <a:r>
              <a:rPr lang="en-US" altLang="ko-KR" dirty="0" smtClean="0"/>
              <a:t>| 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| </a:t>
            </a:r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319718" y="317496"/>
            <a:ext cx="6912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QNA </a:t>
            </a:r>
            <a:r>
              <a:rPr lang="ko-KR" altLang="en-US" dirty="0" smtClean="0"/>
              <a:t>보기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11415" y="1877616"/>
            <a:ext cx="94448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회원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/>
              <a:t>제안하기</a:t>
            </a:r>
            <a:endParaRPr lang="en-US" altLang="ko-KR" dirty="0" smtClean="0"/>
          </a:p>
          <a:p>
            <a:r>
              <a:rPr lang="ko-KR" altLang="en-US" dirty="0" smtClean="0"/>
              <a:t>나의 정보 보기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41202" y="1319461"/>
            <a:ext cx="5212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ITQNA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82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3" y="546046"/>
            <a:ext cx="7426212" cy="6246643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654992" y="1340768"/>
            <a:ext cx="21964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질문 </a:t>
            </a:r>
            <a:r>
              <a:rPr lang="en-US" altLang="ko-KR" dirty="0" smtClean="0"/>
              <a:t>| </a:t>
            </a:r>
            <a:r>
              <a:rPr lang="ko-KR" altLang="en-US" dirty="0" smtClean="0"/>
              <a:t>태그 </a:t>
            </a:r>
            <a:r>
              <a:rPr lang="en-US" altLang="ko-KR" dirty="0" smtClean="0"/>
              <a:t>| </a:t>
            </a:r>
            <a:r>
              <a:rPr lang="ko-KR" altLang="en-US" dirty="0" smtClean="0"/>
              <a:t>강좌 </a:t>
            </a:r>
            <a:r>
              <a:rPr lang="en-US" altLang="ko-KR" dirty="0" smtClean="0"/>
              <a:t>| 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| </a:t>
            </a:r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319718" y="317496"/>
            <a:ext cx="6912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QNA </a:t>
            </a:r>
            <a:r>
              <a:rPr lang="ko-KR" altLang="en-US" dirty="0" smtClean="0"/>
              <a:t>보기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11415" y="1877616"/>
            <a:ext cx="94448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</a:t>
            </a:r>
            <a:endParaRPr lang="en-US" altLang="ko-KR" dirty="0" smtClean="0"/>
          </a:p>
          <a:p>
            <a:r>
              <a:rPr lang="ko-KR" altLang="en-US" dirty="0" smtClean="0">
                <a:solidFill>
                  <a:srgbClr val="FF0000"/>
                </a:solidFill>
              </a:rPr>
              <a:t>제안하기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/>
              <a:t>나의 정보 보기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41202" y="1319461"/>
            <a:ext cx="5212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ITQNA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507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3" y="546046"/>
            <a:ext cx="7426212" cy="6246643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654992" y="1340768"/>
            <a:ext cx="21964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질문 </a:t>
            </a:r>
            <a:r>
              <a:rPr lang="en-US" altLang="ko-KR" dirty="0" smtClean="0"/>
              <a:t>| </a:t>
            </a:r>
            <a:r>
              <a:rPr lang="ko-KR" altLang="en-US" dirty="0" smtClean="0"/>
              <a:t>태그 </a:t>
            </a:r>
            <a:r>
              <a:rPr lang="en-US" altLang="ko-KR" dirty="0" smtClean="0"/>
              <a:t>| </a:t>
            </a:r>
            <a:r>
              <a:rPr lang="ko-KR" altLang="en-US" dirty="0" smtClean="0"/>
              <a:t>강좌 </a:t>
            </a:r>
            <a:r>
              <a:rPr lang="en-US" altLang="ko-KR" dirty="0" smtClean="0"/>
              <a:t>| 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| </a:t>
            </a:r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319718" y="317496"/>
            <a:ext cx="6912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QNA </a:t>
            </a:r>
            <a:r>
              <a:rPr lang="ko-KR" altLang="en-US" dirty="0" smtClean="0"/>
              <a:t>보기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11415" y="1877616"/>
            <a:ext cx="94448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</a:t>
            </a:r>
            <a:endParaRPr lang="en-US" altLang="ko-KR" dirty="0" smtClean="0"/>
          </a:p>
          <a:p>
            <a:r>
              <a:rPr lang="ko-KR" altLang="en-US" dirty="0" smtClean="0"/>
              <a:t>제안하기</a:t>
            </a:r>
            <a:endParaRPr lang="en-US" altLang="ko-KR" dirty="0" smtClean="0"/>
          </a:p>
          <a:p>
            <a:r>
              <a:rPr lang="ko-KR" altLang="en-US" dirty="0" smtClean="0">
                <a:solidFill>
                  <a:srgbClr val="FF0000"/>
                </a:solidFill>
              </a:rPr>
              <a:t>나의 정보 보기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1202" y="1319461"/>
            <a:ext cx="5212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ITQNA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370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3" y="546046"/>
            <a:ext cx="7426212" cy="6246643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654992" y="1340768"/>
            <a:ext cx="21964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질문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| </a:t>
            </a:r>
            <a:r>
              <a:rPr lang="ko-KR" altLang="en-US" dirty="0" smtClean="0"/>
              <a:t>태그 </a:t>
            </a:r>
            <a:r>
              <a:rPr lang="en-US" altLang="ko-KR" dirty="0" smtClean="0"/>
              <a:t>| </a:t>
            </a:r>
            <a:r>
              <a:rPr lang="ko-KR" altLang="en-US" dirty="0" smtClean="0"/>
              <a:t>강좌 </a:t>
            </a:r>
            <a:r>
              <a:rPr lang="en-US" altLang="ko-KR" dirty="0" smtClean="0"/>
              <a:t>| 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| </a:t>
            </a:r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319718" y="317496"/>
            <a:ext cx="6912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QNA </a:t>
            </a:r>
            <a:r>
              <a:rPr lang="ko-KR" altLang="en-US" dirty="0" smtClean="0"/>
              <a:t>보기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11415" y="187761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질문보기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/>
              <a:t>질문하</a:t>
            </a:r>
            <a:r>
              <a:rPr lang="ko-KR" altLang="en-US" dirty="0"/>
              <a:t>기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41202" y="1319461"/>
            <a:ext cx="5212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ITQNA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315104" y="2315576"/>
            <a:ext cx="2439770" cy="3700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조회할 내용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51137" y="2326634"/>
            <a:ext cx="1213371" cy="3589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조회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4012051" y="3265882"/>
            <a:ext cx="659236" cy="317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/>
              <a:t>태크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4743678" y="3265882"/>
            <a:ext cx="659236" cy="317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/>
              <a:t>태크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5489862" y="3265882"/>
            <a:ext cx="659236" cy="317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/>
              <a:t>태크</a:t>
            </a:r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6193916" y="3265882"/>
            <a:ext cx="659236" cy="317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/>
              <a:t>태크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3930308" y="3725381"/>
            <a:ext cx="30666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질문 내용 </a:t>
            </a:r>
            <a:r>
              <a:rPr lang="en-US" altLang="ko-KR" sz="1000" dirty="0" smtClean="0"/>
              <a:t>~~~~~~~~~~~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1297140" y="3298902"/>
            <a:ext cx="691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[0</a:t>
            </a:r>
            <a:r>
              <a:rPr lang="en-US" altLang="ko-KR" sz="1000" dirty="0" smtClean="0"/>
              <a:t>]</a:t>
            </a:r>
          </a:p>
          <a:p>
            <a:pPr algn="ctr"/>
            <a:r>
              <a:rPr lang="ko-KR" altLang="en-US" sz="1000" dirty="0" err="1" smtClean="0"/>
              <a:t>좋은질문</a:t>
            </a:r>
            <a:endParaRPr lang="en-US" altLang="ko-KR" sz="10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7325063" y="3622067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질문자</a:t>
            </a:r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3091039" y="3300468"/>
            <a:ext cx="564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[0</a:t>
            </a:r>
            <a:r>
              <a:rPr lang="en-US" altLang="ko-KR" sz="1000" dirty="0" smtClean="0"/>
              <a:t>]</a:t>
            </a:r>
          </a:p>
          <a:p>
            <a:pPr algn="ctr"/>
            <a:r>
              <a:rPr lang="ko-KR" altLang="en-US" sz="1000" dirty="0" smtClean="0"/>
              <a:t>조회수</a:t>
            </a:r>
            <a:endParaRPr lang="ko-KR" alt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8294865" y="3622067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등록일</a:t>
            </a:r>
            <a:endParaRPr lang="ko-KR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2252698" y="3298901"/>
            <a:ext cx="564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[0</a:t>
            </a:r>
            <a:r>
              <a:rPr lang="en-US" altLang="ko-KR" sz="1000" dirty="0" smtClean="0"/>
              <a:t>]</a:t>
            </a:r>
          </a:p>
          <a:p>
            <a:pPr algn="ctr"/>
            <a:r>
              <a:rPr lang="ko-KR" altLang="en-US" sz="1000" dirty="0" err="1" smtClean="0"/>
              <a:t>답변수</a:t>
            </a:r>
            <a:endParaRPr lang="en-US" altLang="ko-KR" sz="1000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4012051" y="4300297"/>
            <a:ext cx="659236" cy="317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/>
              <a:t>태크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4743678" y="4300297"/>
            <a:ext cx="659236" cy="317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/>
              <a:t>태크</a:t>
            </a:r>
            <a:endParaRPr lang="ko-KR" altLang="en-US" sz="1000" dirty="0"/>
          </a:p>
        </p:txBody>
      </p:sp>
      <p:sp>
        <p:nvSpPr>
          <p:cNvPr id="21" name="직사각형 20"/>
          <p:cNvSpPr/>
          <p:nvPr/>
        </p:nvSpPr>
        <p:spPr>
          <a:xfrm>
            <a:off x="5489862" y="4300297"/>
            <a:ext cx="659236" cy="317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/>
              <a:t>태크</a:t>
            </a:r>
            <a:endParaRPr lang="ko-KR" altLang="en-US" sz="1000" dirty="0"/>
          </a:p>
        </p:txBody>
      </p:sp>
      <p:sp>
        <p:nvSpPr>
          <p:cNvPr id="22" name="직사각형 21"/>
          <p:cNvSpPr/>
          <p:nvPr/>
        </p:nvSpPr>
        <p:spPr>
          <a:xfrm>
            <a:off x="6193916" y="4300297"/>
            <a:ext cx="659236" cy="317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/>
              <a:t>태크</a:t>
            </a:r>
            <a:endParaRPr lang="ko-KR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3930308" y="4759796"/>
            <a:ext cx="30666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질문 내용 </a:t>
            </a:r>
            <a:r>
              <a:rPr lang="en-US" altLang="ko-KR" sz="1000" dirty="0" smtClean="0"/>
              <a:t>~~~~~~~~~~~</a:t>
            </a:r>
            <a:endParaRPr lang="ko-KR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1297140" y="4333317"/>
            <a:ext cx="691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[0</a:t>
            </a:r>
            <a:r>
              <a:rPr lang="en-US" altLang="ko-KR" sz="1000" dirty="0" smtClean="0"/>
              <a:t>]</a:t>
            </a:r>
          </a:p>
          <a:p>
            <a:pPr algn="ctr"/>
            <a:r>
              <a:rPr lang="ko-KR" altLang="en-US" sz="1000" dirty="0" err="1" smtClean="0"/>
              <a:t>좋은질문</a:t>
            </a:r>
            <a:endParaRPr lang="en-US" altLang="ko-KR" sz="10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7325063" y="4656482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질문자</a:t>
            </a:r>
            <a:endParaRPr lang="ko-KR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3091039" y="4334883"/>
            <a:ext cx="564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[0</a:t>
            </a:r>
            <a:r>
              <a:rPr lang="en-US" altLang="ko-KR" sz="1000" dirty="0" smtClean="0"/>
              <a:t>]</a:t>
            </a:r>
          </a:p>
          <a:p>
            <a:pPr algn="ctr"/>
            <a:r>
              <a:rPr lang="ko-KR" altLang="en-US" sz="1000" dirty="0" smtClean="0"/>
              <a:t>조회수</a:t>
            </a:r>
            <a:endParaRPr lang="ko-KR" alt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8294865" y="4656482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등록일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2252698" y="4333316"/>
            <a:ext cx="564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[0</a:t>
            </a:r>
            <a:r>
              <a:rPr lang="en-US" altLang="ko-KR" sz="1000" dirty="0" smtClean="0"/>
              <a:t>]</a:t>
            </a:r>
          </a:p>
          <a:p>
            <a:pPr algn="ctr"/>
            <a:r>
              <a:rPr lang="ko-KR" altLang="en-US" sz="1000" dirty="0" err="1" smtClean="0"/>
              <a:t>답변수</a:t>
            </a:r>
            <a:endParaRPr lang="en-US" altLang="ko-KR" sz="1000" dirty="0" smtClean="0"/>
          </a:p>
        </p:txBody>
      </p:sp>
      <p:sp>
        <p:nvSpPr>
          <p:cNvPr id="29" name="직사각형 28"/>
          <p:cNvSpPr/>
          <p:nvPr/>
        </p:nvSpPr>
        <p:spPr>
          <a:xfrm>
            <a:off x="5265915" y="2321291"/>
            <a:ext cx="3834130" cy="368969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질문내용만 조회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734545" y="5502641"/>
            <a:ext cx="3834130" cy="1037154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태그 선택하면 태그 포함 글자만 조회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질문자 클릭하면 질문자 가 질문한 글만 조회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951334" y="2924944"/>
            <a:ext cx="8733234" cy="34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473756" y="1794510"/>
            <a:ext cx="8733234" cy="34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962499" y="4077072"/>
            <a:ext cx="8733234" cy="34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962499" y="5157192"/>
            <a:ext cx="8733234" cy="34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69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933" y="1463689"/>
            <a:ext cx="6783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질문 상세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185335" y="588038"/>
            <a:ext cx="515887" cy="317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/>
              <a:t>태크</a:t>
            </a:r>
            <a:endParaRPr lang="ko-KR" altLang="en-US" sz="1000" dirty="0"/>
          </a:p>
        </p:txBody>
      </p:sp>
      <p:sp>
        <p:nvSpPr>
          <p:cNvPr id="29" name="직사각형 28"/>
          <p:cNvSpPr/>
          <p:nvPr/>
        </p:nvSpPr>
        <p:spPr>
          <a:xfrm>
            <a:off x="1757872" y="588038"/>
            <a:ext cx="515887" cy="317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/>
              <a:t>태크</a:t>
            </a:r>
            <a:endParaRPr lang="ko-KR" altLang="en-US" sz="1000" dirty="0"/>
          </a:p>
        </p:txBody>
      </p:sp>
      <p:sp>
        <p:nvSpPr>
          <p:cNvPr id="30" name="직사각형 29"/>
          <p:cNvSpPr/>
          <p:nvPr/>
        </p:nvSpPr>
        <p:spPr>
          <a:xfrm>
            <a:off x="2341799" y="588038"/>
            <a:ext cx="515887" cy="317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/>
              <a:t>태크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2892758" y="588038"/>
            <a:ext cx="515887" cy="317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/>
              <a:t>태크</a:t>
            </a:r>
            <a:endParaRPr lang="ko-KR" altLang="en-US" sz="1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996199" y="512961"/>
            <a:ext cx="6834210" cy="34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153379" y="3225681"/>
            <a:ext cx="6834210" cy="34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53379" y="1022043"/>
            <a:ext cx="6677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질문 제목 </a:t>
            </a:r>
            <a:r>
              <a:rPr lang="en-US" altLang="ko-KR" sz="1000" dirty="0" smtClean="0"/>
              <a:t>~~~~~~~~~~~~~~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6198952" y="2760980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질문자</a:t>
            </a:r>
            <a:endParaRPr lang="ko-KR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7109930" y="2760980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등록일</a:t>
            </a:r>
            <a:endParaRPr lang="ko-KR" alt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1126319" y="1745318"/>
            <a:ext cx="6677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질문 내용 </a:t>
            </a:r>
            <a:r>
              <a:rPr lang="en-US" altLang="ko-KR" sz="1000" dirty="0" smtClean="0"/>
              <a:t>#####################</a:t>
            </a:r>
          </a:p>
          <a:p>
            <a:r>
              <a:rPr lang="en-US" altLang="ko-KR" sz="1000" dirty="0" smtClean="0"/>
              <a:t>####################################################</a:t>
            </a:r>
          </a:p>
          <a:p>
            <a:r>
              <a:rPr lang="en-US" altLang="ko-KR" sz="1000" dirty="0" smtClean="0"/>
              <a:t>#######################################################</a:t>
            </a:r>
          </a:p>
          <a:p>
            <a:endParaRPr lang="ko-KR" altLang="en-US" sz="1000" dirty="0"/>
          </a:p>
        </p:txBody>
      </p:sp>
      <p:sp>
        <p:nvSpPr>
          <p:cNvPr id="52" name="직사각형 51"/>
          <p:cNvSpPr/>
          <p:nvPr/>
        </p:nvSpPr>
        <p:spPr>
          <a:xfrm>
            <a:off x="6853823" y="5998937"/>
            <a:ext cx="949526" cy="3589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답변달기</a:t>
            </a:r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>
            <a:off x="1179678" y="4691590"/>
            <a:ext cx="6616678" cy="117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답변 내용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781599" y="1032387"/>
            <a:ext cx="949526" cy="3589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좋은 질문</a:t>
            </a:r>
            <a:endParaRPr lang="ko-KR" alt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5709810" y="1145153"/>
            <a:ext cx="888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/>
              <a:t>좋은질문</a:t>
            </a:r>
            <a:r>
              <a:rPr lang="en-US" altLang="ko-KR" sz="1000" dirty="0"/>
              <a:t>[0]</a:t>
            </a:r>
          </a:p>
          <a:p>
            <a:pPr algn="ctr"/>
            <a:endParaRPr lang="en-US" altLang="ko-KR" sz="1000" dirty="0" smtClean="0"/>
          </a:p>
        </p:txBody>
      </p:sp>
      <p:sp>
        <p:nvSpPr>
          <p:cNvPr id="56" name="직사각형 55"/>
          <p:cNvSpPr/>
          <p:nvPr/>
        </p:nvSpPr>
        <p:spPr>
          <a:xfrm>
            <a:off x="5615725" y="1483890"/>
            <a:ext cx="2434388" cy="596371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좋은 질문 선택은 하루에 </a:t>
            </a:r>
            <a:r>
              <a:rPr lang="ko-KR" altLang="en-US" dirty="0" err="1" smtClean="0">
                <a:solidFill>
                  <a:schemeClr val="tx1"/>
                </a:solidFill>
              </a:rPr>
              <a:t>한개씩만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클릭가능하게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1117374" y="6464181"/>
            <a:ext cx="6834210" cy="34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185336" y="3383617"/>
            <a:ext cx="4154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기 답변 내용 </a:t>
            </a:r>
            <a:r>
              <a:rPr lang="en-US" altLang="ko-KR" sz="1000" dirty="0" smtClean="0"/>
              <a:t>#########################33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1126319" y="3785850"/>
            <a:ext cx="6834210" cy="34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204909" y="3909497"/>
            <a:ext cx="4537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기 답변 내용 </a:t>
            </a:r>
            <a:r>
              <a:rPr lang="en-US" altLang="ko-KR" sz="1000" dirty="0" smtClean="0"/>
              <a:t>##########%%%%%%%%########33</a:t>
            </a:r>
            <a:endParaRPr lang="ko-KR" altLang="en-US" sz="1000" dirty="0"/>
          </a:p>
        </p:txBody>
      </p:sp>
      <p:cxnSp>
        <p:nvCxnSpPr>
          <p:cNvPr id="61" name="직선 연결선 60"/>
          <p:cNvCxnSpPr/>
          <p:nvPr/>
        </p:nvCxnSpPr>
        <p:spPr>
          <a:xfrm>
            <a:off x="1215903" y="4556442"/>
            <a:ext cx="6834210" cy="34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82677" y="3383617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답변자</a:t>
            </a:r>
            <a:endParaRPr lang="ko-KR" altLang="en-US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6869103" y="3382347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등록일</a:t>
            </a:r>
            <a:endParaRPr lang="ko-KR" altLang="en-US" sz="1000" dirty="0"/>
          </a:p>
        </p:txBody>
      </p:sp>
      <p:sp>
        <p:nvSpPr>
          <p:cNvPr id="64" name="직사각형 63"/>
          <p:cNvSpPr/>
          <p:nvPr/>
        </p:nvSpPr>
        <p:spPr>
          <a:xfrm>
            <a:off x="7512827" y="3382347"/>
            <a:ext cx="886125" cy="3589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좋은 답변</a:t>
            </a:r>
            <a:endParaRPr lang="ko-KR" alt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6225380" y="4054437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답변자</a:t>
            </a:r>
            <a:endParaRPr lang="ko-KR" alt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6911805" y="4053167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등록일</a:t>
            </a:r>
            <a:endParaRPr lang="ko-KR" altLang="en-US" sz="1000" dirty="0"/>
          </a:p>
        </p:txBody>
      </p:sp>
      <p:sp>
        <p:nvSpPr>
          <p:cNvPr id="67" name="직사각형 66"/>
          <p:cNvSpPr/>
          <p:nvPr/>
        </p:nvSpPr>
        <p:spPr>
          <a:xfrm>
            <a:off x="7555529" y="4053167"/>
            <a:ext cx="886125" cy="3589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좋은 답변</a:t>
            </a:r>
            <a:endParaRPr lang="ko-KR" altLang="en-US" sz="1000" dirty="0"/>
          </a:p>
        </p:txBody>
      </p:sp>
      <p:sp>
        <p:nvSpPr>
          <p:cNvPr id="68" name="직사각형 67"/>
          <p:cNvSpPr/>
          <p:nvPr/>
        </p:nvSpPr>
        <p:spPr>
          <a:xfrm>
            <a:off x="5411465" y="4691591"/>
            <a:ext cx="3224020" cy="596371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좋은 답변은 모든 </a:t>
            </a:r>
            <a:r>
              <a:rPr lang="ko-KR" altLang="en-US" dirty="0" err="1" smtClean="0">
                <a:solidFill>
                  <a:schemeClr val="tx1"/>
                </a:solidFill>
              </a:rPr>
              <a:t>답글에</a:t>
            </a:r>
            <a:r>
              <a:rPr lang="ko-KR" altLang="en-US" dirty="0" smtClean="0">
                <a:solidFill>
                  <a:schemeClr val="tx1"/>
                </a:solidFill>
              </a:rPr>
              <a:t> 달수 있음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질문자가 좋은 답변 클릭하면 버튼 </a:t>
            </a:r>
            <a:r>
              <a:rPr lang="en-US" altLang="ko-KR" dirty="0" smtClean="0">
                <a:solidFill>
                  <a:schemeClr val="tx1"/>
                </a:solidFill>
              </a:rPr>
              <a:t>Enable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3695097" y="621363"/>
            <a:ext cx="2434388" cy="596371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태그 선택 시 질문보기에서 </a:t>
            </a:r>
            <a:r>
              <a:rPr lang="ko-KR" altLang="en-US" dirty="0" err="1" smtClean="0">
                <a:solidFill>
                  <a:schemeClr val="tx1"/>
                </a:solidFill>
              </a:rPr>
              <a:t>태크</a:t>
            </a:r>
            <a:r>
              <a:rPr lang="ko-KR" altLang="en-US" dirty="0" smtClean="0">
                <a:solidFill>
                  <a:schemeClr val="tx1"/>
                </a:solidFill>
              </a:rPr>
              <a:t> 조회와 동일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757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3" y="546046"/>
            <a:ext cx="7426212" cy="6246643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654992" y="1340768"/>
            <a:ext cx="21964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질문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| </a:t>
            </a:r>
            <a:r>
              <a:rPr lang="ko-KR" altLang="en-US" dirty="0" smtClean="0"/>
              <a:t>태그 </a:t>
            </a:r>
            <a:r>
              <a:rPr lang="en-US" altLang="ko-KR" dirty="0" smtClean="0"/>
              <a:t>| </a:t>
            </a:r>
            <a:r>
              <a:rPr lang="ko-KR" altLang="en-US" dirty="0" smtClean="0"/>
              <a:t>강좌 </a:t>
            </a:r>
            <a:r>
              <a:rPr lang="en-US" altLang="ko-KR" dirty="0" smtClean="0"/>
              <a:t>| 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| </a:t>
            </a:r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319718" y="317496"/>
            <a:ext cx="6912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QNA </a:t>
            </a:r>
            <a:r>
              <a:rPr lang="ko-KR" altLang="en-US" dirty="0" smtClean="0"/>
              <a:t>보기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11415" y="187761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질문보기</a:t>
            </a:r>
            <a:endParaRPr lang="en-US" altLang="ko-KR" dirty="0" smtClean="0"/>
          </a:p>
          <a:p>
            <a:r>
              <a:rPr lang="ko-KR" altLang="en-US" dirty="0" smtClean="0">
                <a:solidFill>
                  <a:srgbClr val="FF0000"/>
                </a:solidFill>
              </a:rPr>
              <a:t>질문하</a:t>
            </a:r>
            <a:r>
              <a:rPr lang="ko-KR" altLang="en-US" dirty="0">
                <a:solidFill>
                  <a:srgbClr val="FF0000"/>
                </a:solidFill>
              </a:rPr>
              <a:t>기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41202" y="1319461"/>
            <a:ext cx="5212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ITQNA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659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3" y="546046"/>
            <a:ext cx="7426212" cy="6246643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654992" y="1340768"/>
            <a:ext cx="21964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질문 </a:t>
            </a:r>
            <a:r>
              <a:rPr lang="en-US" altLang="ko-KR" dirty="0" smtClean="0"/>
              <a:t>| </a:t>
            </a:r>
            <a:r>
              <a:rPr lang="ko-KR" altLang="en-US" dirty="0" smtClean="0">
                <a:solidFill>
                  <a:srgbClr val="FF0000"/>
                </a:solidFill>
              </a:rPr>
              <a:t>태그</a:t>
            </a:r>
            <a:r>
              <a:rPr lang="ko-KR" altLang="en-US" dirty="0" smtClean="0"/>
              <a:t> </a:t>
            </a:r>
            <a:r>
              <a:rPr lang="en-US" altLang="ko-KR" dirty="0" smtClean="0"/>
              <a:t>| </a:t>
            </a:r>
            <a:r>
              <a:rPr lang="ko-KR" altLang="en-US" dirty="0" smtClean="0"/>
              <a:t>강좌 </a:t>
            </a:r>
            <a:r>
              <a:rPr lang="en-US" altLang="ko-KR" dirty="0" smtClean="0"/>
              <a:t>| 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| </a:t>
            </a:r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319718" y="317496"/>
            <a:ext cx="6912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QNA </a:t>
            </a:r>
            <a:r>
              <a:rPr lang="ko-KR" altLang="en-US" dirty="0" smtClean="0"/>
              <a:t>보기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11415" y="187761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태그보기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/>
              <a:t>태그등</a:t>
            </a:r>
            <a:r>
              <a:rPr lang="ko-KR" altLang="en-US" dirty="0"/>
              <a:t>록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41202" y="1319461"/>
            <a:ext cx="5212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ITQNA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770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5_디자인 사용자 지정">
  <a:themeElements>
    <a:clrScheme name="15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5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B2B2B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B2B2B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15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rgbClr val="B2B2B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B2B2B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800" b="0" dirty="0" smtClean="0">
            <a:latin typeface="돋움" pitchFamily="50" charset="-127"/>
            <a:ea typeface="돋움" pitchFamily="50" charset="-127"/>
          </a:defRPr>
        </a:defPPr>
      </a:lstStyle>
    </a:tx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B2B2B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B2B2B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55155</TotalTime>
  <Words>331</Words>
  <Application>Microsoft Office PowerPoint</Application>
  <PresentationFormat>사용자 지정</PresentationFormat>
  <Paragraphs>148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15_디자인 사용자 지정</vt:lpstr>
      <vt:lpstr>디자인 사용자 지정</vt:lpstr>
      <vt:lpstr>2_디자인 사용자 지정</vt:lpstr>
      <vt:lpstr>3_디자인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kdu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윤세정</dc:creator>
  <cp:lastModifiedBy>Ryukijoung</cp:lastModifiedBy>
  <cp:revision>4169</cp:revision>
  <cp:lastPrinted>2011-05-09T04:38:03Z</cp:lastPrinted>
  <dcterms:created xsi:type="dcterms:W3CDTF">2005-09-14T08:04:46Z</dcterms:created>
  <dcterms:modified xsi:type="dcterms:W3CDTF">2014-02-16T06:09:47Z</dcterms:modified>
</cp:coreProperties>
</file>