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9" r:id="rId2"/>
    <p:sldMasterId id="2147484319" r:id="rId3"/>
    <p:sldMasterId id="2147484331" r:id="rId4"/>
  </p:sldMasterIdLst>
  <p:notesMasterIdLst>
    <p:notesMasterId r:id="rId8"/>
  </p:notesMasterIdLst>
  <p:handoutMasterIdLst>
    <p:handoutMasterId r:id="rId9"/>
  </p:handoutMasterIdLst>
  <p:sldIdLst>
    <p:sldId id="367" r:id="rId5"/>
    <p:sldId id="452" r:id="rId6"/>
    <p:sldId id="453" r:id="rId7"/>
  </p:sldIdLst>
  <p:sldSz cx="9540875" cy="6858000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0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9EBF0"/>
    <a:srgbClr val="007635"/>
    <a:srgbClr val="F3E9C3"/>
    <a:srgbClr val="AC8300"/>
    <a:srgbClr val="FFEDB3"/>
    <a:srgbClr val="E7D181"/>
    <a:srgbClr val="FFCB25"/>
    <a:srgbClr val="CC0000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0" autoAdjust="0"/>
    <p:restoredTop sz="85698" autoAdjust="0"/>
  </p:normalViewPr>
  <p:slideViewPr>
    <p:cSldViewPr>
      <p:cViewPr>
        <p:scale>
          <a:sx n="100" d="100"/>
          <a:sy n="100" d="100"/>
        </p:scale>
        <p:origin x="-1836" y="-66"/>
      </p:cViewPr>
      <p:guideLst>
        <p:guide orient="horz" pos="2160"/>
        <p:guide pos="3005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397" y="3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9987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397" y="9439987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1CC4BA-10E5-4673-8F88-BB5D8F9BF6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547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397" y="3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46125"/>
            <a:ext cx="51800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1585"/>
            <a:ext cx="5444490" cy="447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9987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397" y="9439987"/>
            <a:ext cx="2949629" cy="49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1" rIns="91861" bIns="459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F9A8458-9FD1-49EE-997A-E9E4D7982F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396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7134" y="274647"/>
            <a:ext cx="2146697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274647"/>
            <a:ext cx="628107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566" y="2130434"/>
            <a:ext cx="810974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1131" y="3886200"/>
            <a:ext cx="66786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F181612-F7DE-48A6-93DD-A17F7BFE0A6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F791134-A6B2-4B99-95A7-A32324349C7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663" y="4406909"/>
            <a:ext cx="810974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3663" y="2906713"/>
            <a:ext cx="810974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41260B2-90BB-43CA-8837-51AF76A3EBB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7044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9945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DD6F16A-B74A-4661-8C91-DE2A8B2B823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7045" y="1535113"/>
            <a:ext cx="421554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045" y="2174875"/>
            <a:ext cx="421554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46637" y="1535113"/>
            <a:ext cx="42171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46637" y="2174875"/>
            <a:ext cx="42171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7C5B239-FF37-43D0-BC11-85FC8A4685B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FFB3B75-AA8E-4A72-B1FE-5F8EAAEC85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FBCD0D6-26B9-454E-8DC9-1C66A93AAC8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3050"/>
            <a:ext cx="313888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0217" y="273059"/>
            <a:ext cx="53336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044" y="1435103"/>
            <a:ext cx="313888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B294E7D-0636-4CC4-B3ED-29CAB25E82C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78" y="4800600"/>
            <a:ext cx="57245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70078" y="612775"/>
            <a:ext cx="57245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70078" y="5367338"/>
            <a:ext cx="57245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E4B843F-5124-481D-977C-AA96158E354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4DE9FF3-F7A0-4DCC-8504-E07AB1583B0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7134" y="274647"/>
            <a:ext cx="2146697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274647"/>
            <a:ext cx="628107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BD479E8-CDD2-43B7-A09F-EEE4874507C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566" y="2130434"/>
            <a:ext cx="810974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1131" y="3886200"/>
            <a:ext cx="66786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3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2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663" y="4406909"/>
            <a:ext cx="810974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3663" y="2906713"/>
            <a:ext cx="810974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9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7044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9945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7045" y="1535113"/>
            <a:ext cx="421554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045" y="2174875"/>
            <a:ext cx="421554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46637" y="1535113"/>
            <a:ext cx="42171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46637" y="2174875"/>
            <a:ext cx="42171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0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34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3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663" y="4406909"/>
            <a:ext cx="810974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3663" y="2906713"/>
            <a:ext cx="810974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3050"/>
            <a:ext cx="313888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0217" y="273059"/>
            <a:ext cx="53336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044" y="1435103"/>
            <a:ext cx="313888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78" y="4800600"/>
            <a:ext cx="57245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70078" y="612775"/>
            <a:ext cx="57245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70078" y="5367338"/>
            <a:ext cx="57245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1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1600206"/>
            <a:ext cx="85867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9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7134" y="274647"/>
            <a:ext cx="2146697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274647"/>
            <a:ext cx="628107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7044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A0BF9C35-C320-4EF9-B56A-3BCF8AE4092F}" type="datetimeFigureOut">
              <a:rPr lang="ko-KR" altLang="en-US" smtClean="0"/>
              <a:t>2013-04-13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59799" y="6356359"/>
            <a:ext cx="302127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37627" y="6356359"/>
            <a:ext cx="2226204" cy="365125"/>
          </a:xfrm>
          <a:prstGeom prst="rect">
            <a:avLst/>
          </a:prstGeom>
        </p:spPr>
        <p:txBody>
          <a:bodyPr/>
          <a:lstStyle/>
          <a:p>
            <a:fld id="{951E81D1-D810-43D0-A31A-FD4B1A0D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1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566" y="2130426"/>
            <a:ext cx="810974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1131" y="3886200"/>
            <a:ext cx="66786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DF181612-F7DE-48A6-93DD-A17F7BFE0A6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4824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044" y="1600201"/>
            <a:ext cx="858678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CF791134-A6B2-4B99-95A7-A32324349C7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39056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3663" y="4406901"/>
            <a:ext cx="810974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3663" y="2906713"/>
            <a:ext cx="810974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441260B2-90BB-43CA-8837-51AF76A3EB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040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7044" y="1600201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9945" y="1600201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9DD6F16A-B74A-4661-8C91-DE2A8B2B823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8615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7044" y="1535113"/>
            <a:ext cx="421554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044" y="2174875"/>
            <a:ext cx="421554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46633" y="1535113"/>
            <a:ext cx="42171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46633" y="2174875"/>
            <a:ext cx="42171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A7C5B239-FF37-43D0-BC11-85FC8A4685B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430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DFBCD0D6-26B9-454E-8DC9-1C66A93AAC8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3927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7044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9945" y="1600206"/>
            <a:ext cx="421388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DFBCD0D6-26B9-454E-8DC9-1C66A93AAC8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89917" y="620688"/>
            <a:ext cx="5587759" cy="6120680"/>
            <a:chOff x="89917" y="620688"/>
            <a:chExt cx="5587759" cy="61206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17" y="620688"/>
              <a:ext cx="5587759" cy="612068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 bwMode="auto">
            <a:xfrm>
              <a:off x="180000" y="1412776"/>
              <a:ext cx="5310517" cy="4820013"/>
            </a:xfrm>
            <a:prstGeom prst="rect">
              <a:avLst/>
            </a:prstGeom>
            <a:solidFill>
              <a:srgbClr val="E9EBF0"/>
            </a:solidFill>
            <a:ln w="9525" cap="flat" cmpd="sng" algn="ctr">
              <a:solidFill>
                <a:srgbClr val="E9EB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84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3050"/>
            <a:ext cx="313888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0217" y="273051"/>
            <a:ext cx="53336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044" y="1435101"/>
            <a:ext cx="313888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FB294E7D-0636-4CC4-B3ED-29CAB25E82C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3161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78" y="4800600"/>
            <a:ext cx="57245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70078" y="612775"/>
            <a:ext cx="57245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70078" y="5367338"/>
            <a:ext cx="57245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CE4B843F-5124-481D-977C-AA96158E35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6338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1600201"/>
            <a:ext cx="858678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C4DE9FF3-F7A0-4DCC-8504-E07AB1583B0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9792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7134" y="274639"/>
            <a:ext cx="2146697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7044" y="274639"/>
            <a:ext cx="628107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1BD479E8-CDD2-43B7-A09F-EEE4874507C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9316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7045" y="1535113"/>
            <a:ext cx="421554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045" y="2174875"/>
            <a:ext cx="421554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46637" y="1535113"/>
            <a:ext cx="421719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46637" y="2174875"/>
            <a:ext cx="421719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4638"/>
            <a:ext cx="858678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044" y="273050"/>
            <a:ext cx="313888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30217" y="273059"/>
            <a:ext cx="5333614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7044" y="1435103"/>
            <a:ext cx="313888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0078" y="4800600"/>
            <a:ext cx="57245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70078" y="612775"/>
            <a:ext cx="57245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70078" y="5367338"/>
            <a:ext cx="57245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/>
          <p:cNvSpPr>
            <a:spLocks noChangeShapeType="1"/>
          </p:cNvSpPr>
          <p:nvPr userDrawn="1"/>
        </p:nvSpPr>
        <p:spPr bwMode="ltGray">
          <a:xfrm>
            <a:off x="412445" y="6526213"/>
            <a:ext cx="8714330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5" name="Rectangle 67"/>
          <p:cNvSpPr>
            <a:spLocks noChangeArrowheads="1"/>
          </p:cNvSpPr>
          <p:nvPr userDrawn="1"/>
        </p:nvSpPr>
        <p:spPr bwMode="auto">
          <a:xfrm>
            <a:off x="6411002" y="6540105"/>
            <a:ext cx="2715776" cy="23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2813" eaLnBrk="0" latinLnBrk="0" hangingPunct="0"/>
            <a:r>
              <a:rPr lang="en-US" altLang="ko-KR" dirty="0">
                <a:solidFill>
                  <a:srgbClr val="4D4D4D"/>
                </a:solidFill>
                <a:latin typeface="Helvetica Condensed" pitchFamily="34" charset="0"/>
                <a:ea typeface="굴림" charset="-127"/>
              </a:rPr>
              <a:t>Copyright ⓒ</a:t>
            </a:r>
            <a:r>
              <a:rPr lang="en-US" altLang="ko-KR" dirty="0" smtClean="0">
                <a:solidFill>
                  <a:srgbClr val="4D4D4D"/>
                </a:solidFill>
                <a:latin typeface="Helvetica Condensed" pitchFamily="34" charset="0"/>
                <a:ea typeface="굴림" charset="-127"/>
              </a:rPr>
              <a:t>2013 </a:t>
            </a:r>
            <a:r>
              <a:rPr lang="en-US" altLang="ko-KR" dirty="0">
                <a:solidFill>
                  <a:srgbClr val="376092"/>
                </a:solidFill>
                <a:latin typeface="Helvetica Condensed" pitchFamily="34" charset="0"/>
                <a:ea typeface="굴림" charset="-127"/>
              </a:rPr>
              <a:t>INBREIN </a:t>
            </a:r>
            <a:r>
              <a:rPr lang="en-US" altLang="ko-KR" dirty="0" smtClean="0">
                <a:solidFill>
                  <a:srgbClr val="4D4D4D"/>
                </a:solidFill>
                <a:latin typeface="Helvetica Condensed" pitchFamily="34" charset="0"/>
                <a:ea typeface="굴림" charset="-127"/>
              </a:rPr>
              <a:t>All </a:t>
            </a:r>
            <a:r>
              <a:rPr lang="en-US" altLang="ko-KR" dirty="0">
                <a:solidFill>
                  <a:srgbClr val="4D4D4D"/>
                </a:solidFill>
                <a:latin typeface="Helvetica Condensed" pitchFamily="34" charset="0"/>
                <a:ea typeface="굴림" charset="-127"/>
              </a:rPr>
              <a:t>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2" r:id="rId3"/>
    <p:sldLayoutId id="2147483731" r:id="rId4"/>
    <p:sldLayoutId id="2147483730" r:id="rId5"/>
    <p:sldLayoutId id="2147483729" r:id="rId6"/>
    <p:sldLayoutId id="2147483728" r:id="rId7"/>
    <p:sldLayoutId id="2147483727" r:id="rId8"/>
    <p:sldLayoutId id="2147483726" r:id="rId9"/>
    <p:sldLayoutId id="2147483725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0" y="0"/>
            <a:ext cx="9540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5" y="0"/>
            <a:ext cx="1277086" cy="260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chemeClr val="bg1"/>
                </a:solidFill>
                <a:latin typeface="굴림" charset="-127"/>
                <a:ea typeface="굴림" charset="-127"/>
              </a:rPr>
              <a:t>Project Name</a:t>
            </a:r>
          </a:p>
        </p:txBody>
      </p:sp>
      <p:sp>
        <p:nvSpPr>
          <p:cNvPr id="3081" name="Text Box 9"/>
          <p:cNvSpPr txBox="1">
            <a:spLocks noChangeArrowheads="1"/>
          </p:cNvSpPr>
          <p:nvPr userDrawn="1"/>
        </p:nvSpPr>
        <p:spPr bwMode="auto">
          <a:xfrm>
            <a:off x="1341690" y="7945"/>
            <a:ext cx="2444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aseline="0" dirty="0" err="1" smtClean="0">
                <a:latin typeface="Arial" charset="0"/>
                <a:ea typeface="굴림" charset="-127"/>
              </a:rPr>
              <a:t>MicroDesigner</a:t>
            </a:r>
            <a:r>
              <a:rPr lang="en-US" altLang="ko-KR" sz="1000" baseline="0" dirty="0" smtClean="0">
                <a:latin typeface="Arial" charset="0"/>
                <a:ea typeface="굴림" charset="-127"/>
              </a:rPr>
              <a:t> </a:t>
            </a:r>
            <a:r>
              <a:rPr lang="ko-KR" altLang="en-US" sz="1000" baseline="0" dirty="0" smtClean="0">
                <a:latin typeface="Arial" charset="0"/>
                <a:ea typeface="굴림" charset="-127"/>
              </a:rPr>
              <a:t>구매사이트</a:t>
            </a:r>
            <a:r>
              <a:rPr lang="en-US" altLang="ko-KR" sz="1000" baseline="0" dirty="0" smtClean="0">
                <a:latin typeface="Arial" charset="0"/>
                <a:ea typeface="굴림" charset="-127"/>
              </a:rPr>
              <a:t> </a:t>
            </a:r>
            <a:r>
              <a:rPr lang="en-US" altLang="ko-KR" sz="1000" dirty="0" smtClean="0">
                <a:latin typeface="Arial" charset="0"/>
                <a:ea typeface="굴림" charset="-127"/>
              </a:rPr>
              <a:t>storyboard</a:t>
            </a:r>
            <a:endParaRPr lang="en-US" altLang="ko-KR" sz="1000" dirty="0">
              <a:latin typeface="Arial" charset="0"/>
              <a:ea typeface="굴림" charset="-127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52237" y="0"/>
            <a:ext cx="488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9B8A6F0-D438-4678-8F3D-28FA2B279CD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3317" y="260350"/>
            <a:ext cx="95408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3318" y="260350"/>
            <a:ext cx="1277086" cy="2603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chemeClr val="bg1"/>
                </a:solidFill>
                <a:latin typeface="굴림" charset="-127"/>
                <a:ea typeface="굴림" charset="-127"/>
              </a:rPr>
              <a:t>Page Subject</a:t>
            </a:r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5972990" y="260350"/>
            <a:ext cx="1502357" cy="2603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chemeClr val="bg1"/>
                </a:solidFill>
                <a:latin typeface="굴림" charset="-127"/>
                <a:ea typeface="굴림" charset="-127"/>
              </a:rPr>
              <a:t>Page Number / type</a:t>
            </a:r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7521726" y="592147"/>
            <a:ext cx="153051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0">
                <a:solidFill>
                  <a:schemeClr val="bg2"/>
                </a:solidFill>
                <a:latin typeface="굴림" charset="-127"/>
                <a:ea typeface="굴림" charset="-127"/>
              </a:rPr>
              <a:t>■ Screen Description</a:t>
            </a:r>
          </a:p>
        </p:txBody>
      </p:sp>
      <p:sp>
        <p:nvSpPr>
          <p:cNvPr id="3088" name="Rectangle 16"/>
          <p:cNvSpPr>
            <a:spLocks noChangeArrowheads="1"/>
          </p:cNvSpPr>
          <p:nvPr userDrawn="1"/>
        </p:nvSpPr>
        <p:spPr bwMode="auto">
          <a:xfrm>
            <a:off x="76199" y="563567"/>
            <a:ext cx="7324609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3089" name="Rectangle 17"/>
          <p:cNvSpPr>
            <a:spLocks noChangeArrowheads="1"/>
          </p:cNvSpPr>
          <p:nvPr userDrawn="1"/>
        </p:nvSpPr>
        <p:spPr bwMode="auto">
          <a:xfrm>
            <a:off x="7493563" y="563567"/>
            <a:ext cx="2014185" cy="623728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76199" y="563567"/>
            <a:ext cx="7324609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39754" y="563567"/>
            <a:ext cx="7414054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540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5" y="0"/>
            <a:ext cx="1277086" cy="260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chemeClr val="bg1"/>
                </a:solidFill>
                <a:latin typeface="굴림" charset="-127"/>
                <a:ea typeface="굴림" charset="-127"/>
              </a:rPr>
              <a:t>Project Name</a:t>
            </a: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341690" y="7945"/>
            <a:ext cx="1314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aseline="0" dirty="0" err="1" smtClean="0">
                <a:latin typeface="Arial" charset="0"/>
                <a:ea typeface="굴림" charset="-127"/>
              </a:rPr>
              <a:t>Inbrein</a:t>
            </a:r>
            <a:r>
              <a:rPr lang="en-US" altLang="ko-KR" sz="1000" baseline="0" dirty="0" smtClean="0">
                <a:latin typeface="Arial" charset="0"/>
                <a:ea typeface="굴림" charset="-127"/>
              </a:rPr>
              <a:t> </a:t>
            </a:r>
            <a:r>
              <a:rPr lang="en-US" altLang="ko-KR" sz="1000" dirty="0" smtClean="0">
                <a:latin typeface="Arial" charset="0"/>
                <a:ea typeface="굴림" charset="-127"/>
              </a:rPr>
              <a:t>storyboard</a:t>
            </a:r>
            <a:endParaRPr lang="en-US" altLang="ko-KR" sz="1000" dirty="0">
              <a:latin typeface="Arial" charset="0"/>
              <a:ea typeface="굴림" charset="-127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52237" y="0"/>
            <a:ext cx="488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89B8A6F0-D438-4678-8F3D-28FA2B279CD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3317" y="260350"/>
            <a:ext cx="95408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3318" y="260350"/>
            <a:ext cx="1277086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굴림" charset="-127"/>
                <a:ea typeface="굴림" charset="-127"/>
              </a:rPr>
              <a:t>Page Subject</a:t>
            </a: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5972990" y="260350"/>
            <a:ext cx="1502357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굴림" charset="-127"/>
                <a:ea typeface="굴림" charset="-127"/>
              </a:rPr>
              <a:t>Page Number / type</a:t>
            </a:r>
          </a:p>
        </p:txBody>
      </p:sp>
    </p:spTree>
    <p:extLst>
      <p:ext uri="{BB962C8B-B14F-4D97-AF65-F5344CB8AC3E}">
        <p14:creationId xmlns:p14="http://schemas.microsoft.com/office/powerpoint/2010/main" val="2496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0" y="0"/>
            <a:ext cx="9540875" cy="2603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1" y="0"/>
            <a:ext cx="1277086" cy="2603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rgbClr val="FFFFFF"/>
                </a:solidFill>
                <a:latin typeface="굴림" charset="-127"/>
                <a:ea typeface="굴림" charset="-127"/>
              </a:rPr>
              <a:t>Project Name</a:t>
            </a:r>
          </a:p>
        </p:txBody>
      </p:sp>
      <p:sp>
        <p:nvSpPr>
          <p:cNvPr id="3081" name="Text Box 9"/>
          <p:cNvSpPr txBox="1">
            <a:spLocks noChangeArrowheads="1"/>
          </p:cNvSpPr>
          <p:nvPr userDrawn="1"/>
        </p:nvSpPr>
        <p:spPr bwMode="auto">
          <a:xfrm>
            <a:off x="1341685" y="7939"/>
            <a:ext cx="24449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 err="1" smtClean="0">
                <a:solidFill>
                  <a:srgbClr val="000000"/>
                </a:solidFill>
                <a:latin typeface="Arial" charset="0"/>
                <a:ea typeface="굴림" charset="-127"/>
              </a:rPr>
              <a:t>MicroDesigner</a:t>
            </a:r>
            <a:r>
              <a:rPr lang="en-US" altLang="ko-KR" sz="1000" dirty="0" smtClean="0">
                <a:solidFill>
                  <a:srgbClr val="000000"/>
                </a:solidFill>
                <a:latin typeface="Arial" charset="0"/>
                <a:ea typeface="굴림" charset="-127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Arial" charset="0"/>
                <a:ea typeface="굴림" charset="-127"/>
              </a:rPr>
              <a:t>구매사이트</a:t>
            </a:r>
            <a:r>
              <a:rPr lang="en-US" altLang="ko-KR" sz="1000" dirty="0" smtClean="0">
                <a:solidFill>
                  <a:srgbClr val="000000"/>
                </a:solidFill>
                <a:latin typeface="Arial" charset="0"/>
                <a:ea typeface="굴림" charset="-127"/>
              </a:rPr>
              <a:t> storyboard</a:t>
            </a:r>
            <a:endParaRPr lang="en-US" altLang="ko-KR" sz="1000" dirty="0">
              <a:solidFill>
                <a:srgbClr val="000000"/>
              </a:solidFill>
              <a:latin typeface="Arial" charset="0"/>
              <a:ea typeface="굴림" charset="-127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52237" y="0"/>
            <a:ext cx="4886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89B8A6F0-D438-4678-8F3D-28FA2B279CD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3313" y="260350"/>
            <a:ext cx="9540875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3314" y="260350"/>
            <a:ext cx="1277086" cy="2603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rgbClr val="FFFFFF"/>
                </a:solidFill>
                <a:latin typeface="굴림" charset="-127"/>
                <a:ea typeface="굴림" charset="-127"/>
              </a:rPr>
              <a:t>Page Subject</a:t>
            </a:r>
          </a:p>
        </p:txBody>
      </p:sp>
      <p:sp>
        <p:nvSpPr>
          <p:cNvPr id="3085" name="Rectangle 13"/>
          <p:cNvSpPr>
            <a:spLocks noChangeArrowheads="1"/>
          </p:cNvSpPr>
          <p:nvPr userDrawn="1"/>
        </p:nvSpPr>
        <p:spPr bwMode="auto">
          <a:xfrm>
            <a:off x="5972986" y="260350"/>
            <a:ext cx="1502357" cy="2603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0">
                <a:solidFill>
                  <a:srgbClr val="FFFFFF"/>
                </a:solidFill>
                <a:latin typeface="굴림" charset="-127"/>
                <a:ea typeface="굴림" charset="-127"/>
              </a:rPr>
              <a:t>Page Number / type</a:t>
            </a:r>
          </a:p>
        </p:txBody>
      </p:sp>
      <p:sp>
        <p:nvSpPr>
          <p:cNvPr id="3086" name="Rectangle 14"/>
          <p:cNvSpPr>
            <a:spLocks noChangeArrowheads="1"/>
          </p:cNvSpPr>
          <p:nvPr userDrawn="1"/>
        </p:nvSpPr>
        <p:spPr bwMode="auto">
          <a:xfrm>
            <a:off x="7521722" y="592139"/>
            <a:ext cx="153051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0">
                <a:solidFill>
                  <a:srgbClr val="808080"/>
                </a:solidFill>
                <a:latin typeface="굴림" charset="-127"/>
                <a:ea typeface="굴림" charset="-127"/>
              </a:rPr>
              <a:t>■ Screen Description</a:t>
            </a:r>
          </a:p>
        </p:txBody>
      </p:sp>
      <p:sp>
        <p:nvSpPr>
          <p:cNvPr id="3088" name="Rectangle 16"/>
          <p:cNvSpPr>
            <a:spLocks noChangeArrowheads="1"/>
          </p:cNvSpPr>
          <p:nvPr userDrawn="1"/>
        </p:nvSpPr>
        <p:spPr bwMode="auto">
          <a:xfrm>
            <a:off x="76195" y="563564"/>
            <a:ext cx="7324609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89" name="Rectangle 17"/>
          <p:cNvSpPr>
            <a:spLocks noChangeArrowheads="1"/>
          </p:cNvSpPr>
          <p:nvPr userDrawn="1"/>
        </p:nvSpPr>
        <p:spPr bwMode="auto">
          <a:xfrm>
            <a:off x="7493563" y="563564"/>
            <a:ext cx="2014185" cy="6237287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76195" y="563564"/>
            <a:ext cx="7324609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3" name="Rectangle 13"/>
          <p:cNvSpPr>
            <a:spLocks noChangeArrowheads="1"/>
          </p:cNvSpPr>
          <p:nvPr userDrawn="1"/>
        </p:nvSpPr>
        <p:spPr bwMode="auto">
          <a:xfrm>
            <a:off x="39754" y="563564"/>
            <a:ext cx="7414054" cy="6237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2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3" r:id="rId2"/>
    <p:sldLayoutId id="2147484334" r:id="rId3"/>
    <p:sldLayoutId id="2147484335" r:id="rId4"/>
    <p:sldLayoutId id="2147484336" r:id="rId5"/>
    <p:sldLayoutId id="2147484338" r:id="rId6"/>
    <p:sldLayoutId id="2147484343" r:id="rId7"/>
    <p:sldLayoutId id="2147484339" r:id="rId8"/>
    <p:sldLayoutId id="2147484340" r:id="rId9"/>
    <p:sldLayoutId id="2147484341" r:id="rId10"/>
    <p:sldLayoutId id="214748434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9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96995" y="6091014"/>
            <a:ext cx="471909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953" tIns="49977" rIns="99953" bIns="49977">
            <a:spAutoFit/>
          </a:bodyPr>
          <a:lstStyle>
            <a:lvl1pPr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Helvetica Condensed" pitchFamily="34" charset="0"/>
                <a:ea typeface="산돌고딕 M" pitchFamily="18" charset="-127"/>
              </a:rPr>
              <a:t>INBREIN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2443" y="2276872"/>
            <a:ext cx="4045859" cy="808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9953" tIns="49977" rIns="99953" bIns="49977">
            <a:spAutoFit/>
          </a:bodyPr>
          <a:lstStyle/>
          <a:p>
            <a:pPr defTabSz="1000125">
              <a:defRPr/>
            </a:pPr>
            <a:r>
              <a:rPr lang="en-US" altLang="ko-KR" sz="1800" b="0" dirty="0" err="1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MicroDesigner</a:t>
            </a:r>
            <a:endParaRPr lang="en-US" altLang="ko-KR" sz="1800" b="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1000125">
              <a:defRPr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구매사이트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스토리보드 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84289" y="3212976"/>
            <a:ext cx="8860095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61863" y="3284984"/>
            <a:ext cx="982521" cy="54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953" tIns="49977" rIns="99953" bIns="49977">
            <a:spAutoFit/>
          </a:bodyPr>
          <a:lstStyle>
            <a:lvl1pPr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1000125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1000125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2013.</a:t>
            </a:r>
            <a:r>
              <a:rPr lang="ko-KR" altLang="en-US" sz="1200" b="1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200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en-US" altLang="ko-KR" sz="1200" b="1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.27</a:t>
            </a:r>
            <a:endParaRPr lang="en-US" altLang="ko-KR" sz="1200" b="1" dirty="0">
              <a:solidFill>
                <a:srgbClr val="5F5F5F"/>
              </a:solidFill>
              <a:latin typeface="돋움" pitchFamily="50" charset="-127"/>
              <a:ea typeface="돋움" pitchFamily="50" charset="-127"/>
            </a:endParaRPr>
          </a:p>
          <a:p>
            <a:pPr algn="r" eaLnBrk="1" hangingPunct="1">
              <a:lnSpc>
                <a:spcPct val="120000"/>
              </a:lnSpc>
            </a:pPr>
            <a:r>
              <a:rPr lang="en-US" altLang="ko-KR" sz="1200" b="1" dirty="0" smtClean="0">
                <a:solidFill>
                  <a:srgbClr val="5F5F5F"/>
                </a:solidFill>
                <a:latin typeface="돋움" pitchFamily="50" charset="-127"/>
                <a:ea typeface="돋움" pitchFamily="50" charset="-127"/>
              </a:rPr>
              <a:t>V.0.1</a:t>
            </a:r>
            <a:endParaRPr lang="en-US" altLang="ko-KR" sz="1200" b="1" dirty="0">
              <a:solidFill>
                <a:srgbClr val="5F5F5F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8" name="Group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2494"/>
              </p:ext>
            </p:extLst>
          </p:nvPr>
        </p:nvGraphicFramePr>
        <p:xfrm>
          <a:off x="6348242" y="5154919"/>
          <a:ext cx="2767847" cy="885825"/>
        </p:xfrm>
        <a:graphic>
          <a:graphicData uri="http://schemas.openxmlformats.org/drawingml/2006/table">
            <a:tbl>
              <a:tblPr/>
              <a:tblGrid>
                <a:gridCol w="1384752"/>
                <a:gridCol w="1383095"/>
              </a:tblGrid>
              <a:tr h="256929">
                <a:tc rowSpan="2">
                  <a:txBody>
                    <a:bodyPr/>
                    <a:lstStyle/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 추진</a:t>
                      </a:r>
                    </a:p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담당자 </a:t>
                      </a:r>
                    </a:p>
                  </a:txBody>
                  <a:tcPr marL="104292" marR="104292" marT="49997" marB="4999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 인</a:t>
                      </a:r>
                    </a:p>
                  </a:txBody>
                  <a:tcPr marL="104292" marR="104292" marT="49997" marB="49997" horzOverflow="overflow">
                    <a:lnL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28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01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04292" marR="104292" marT="49997" marB="49997" anchor="ctr" horzOverflow="overflow">
                    <a:lnL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" y="548680"/>
            <a:ext cx="6346092" cy="6246643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33933" y="1700808"/>
            <a:ext cx="5904656" cy="2808312"/>
            <a:chOff x="233933" y="1556792"/>
            <a:chExt cx="5904656" cy="2808312"/>
          </a:xfrm>
        </p:grpSpPr>
        <p:grpSp>
          <p:nvGrpSpPr>
            <p:cNvPr id="12" name="그룹 11"/>
            <p:cNvGrpSpPr/>
            <p:nvPr/>
          </p:nvGrpSpPr>
          <p:grpSpPr>
            <a:xfrm>
              <a:off x="233933" y="1556792"/>
              <a:ext cx="5904656" cy="936104"/>
              <a:chOff x="161925" y="1340768"/>
              <a:chExt cx="5904656" cy="936104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809997" y="1412776"/>
                <a:ext cx="360040" cy="144016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C#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1242045" y="1412776"/>
                <a:ext cx="360040" cy="144016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C++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809997" y="1644576"/>
                <a:ext cx="3528392" cy="4882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Show me the money? And What is the Best regard?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233933" y="1628800"/>
                <a:ext cx="504056" cy="4755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 smtClean="0">
                    <a:latin typeface="굴림" charset="-127"/>
                    <a:ea typeface="굴림" charset="-127"/>
                  </a:rPr>
                  <a:t>답변 </a:t>
                </a:r>
                <a:r>
                  <a:rPr lang="en-US" altLang="ko-KR" sz="700" dirty="0" smtClean="0">
                    <a:latin typeface="굴림" charset="-127"/>
                    <a:ea typeface="굴림" charset="-127"/>
                  </a:rPr>
                  <a:t>: </a:t>
                </a:r>
              </a:p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 </a:t>
                </a: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  3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410397" y="1657276"/>
                <a:ext cx="1080120" cy="4755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Yoozx</a:t>
                </a:r>
                <a:endPara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700" dirty="0" smtClean="0">
                    <a:latin typeface="굴림" charset="-127"/>
                    <a:ea typeface="굴림" charset="-127"/>
                  </a:rPr>
                  <a:t>C#, C++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397" y="1695666"/>
                <a:ext cx="514057" cy="341848"/>
              </a:xfrm>
              <a:prstGeom prst="rect">
                <a:avLst/>
              </a:prstGeom>
            </p:spPr>
          </p:pic>
          <p:cxnSp>
            <p:nvCxnSpPr>
              <p:cNvPr id="11" name="직선 연결선 10"/>
              <p:cNvCxnSpPr/>
              <p:nvPr/>
            </p:nvCxnSpPr>
            <p:spPr bwMode="auto">
              <a:xfrm>
                <a:off x="161925" y="1340768"/>
                <a:ext cx="58326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33933" y="2276872"/>
                <a:ext cx="58326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" name="그룹 16"/>
            <p:cNvGrpSpPr/>
            <p:nvPr/>
          </p:nvGrpSpPr>
          <p:grpSpPr>
            <a:xfrm>
              <a:off x="305941" y="2564904"/>
              <a:ext cx="5832648" cy="864096"/>
              <a:chOff x="233933" y="1412776"/>
              <a:chExt cx="5832648" cy="864096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809997" y="1412776"/>
                <a:ext cx="360040" cy="144016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C#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1242045" y="1412776"/>
                <a:ext cx="360040" cy="144016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C++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809997" y="1644576"/>
                <a:ext cx="3528392" cy="4882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Show me the money? And What is the Best regard?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233933" y="1628800"/>
                <a:ext cx="504056" cy="4755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 smtClean="0">
                    <a:latin typeface="굴림" charset="-127"/>
                    <a:ea typeface="굴림" charset="-127"/>
                  </a:rPr>
                  <a:t>답변 </a:t>
                </a:r>
                <a:r>
                  <a:rPr lang="en-US" altLang="ko-KR" sz="700" dirty="0" smtClean="0">
                    <a:latin typeface="굴림" charset="-127"/>
                    <a:ea typeface="굴림" charset="-127"/>
                  </a:rPr>
                  <a:t>: </a:t>
                </a:r>
              </a:p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 </a:t>
                </a: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  3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4410397" y="1657276"/>
                <a:ext cx="1080120" cy="4755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Yoozx</a:t>
                </a:r>
                <a:endPara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700" dirty="0" smtClean="0">
                    <a:latin typeface="굴림" charset="-127"/>
                    <a:ea typeface="굴림" charset="-127"/>
                  </a:rPr>
                  <a:t>C#, C++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397" y="1695666"/>
                <a:ext cx="514057" cy="341848"/>
              </a:xfrm>
              <a:prstGeom prst="rect">
                <a:avLst/>
              </a:prstGeom>
            </p:spPr>
          </p:pic>
          <p:cxnSp>
            <p:nvCxnSpPr>
              <p:cNvPr id="25" name="직선 연결선 24"/>
              <p:cNvCxnSpPr/>
              <p:nvPr/>
            </p:nvCxnSpPr>
            <p:spPr bwMode="auto">
              <a:xfrm>
                <a:off x="233933" y="2276872"/>
                <a:ext cx="58326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그룹 25"/>
            <p:cNvGrpSpPr/>
            <p:nvPr/>
          </p:nvGrpSpPr>
          <p:grpSpPr>
            <a:xfrm>
              <a:off x="305941" y="3501008"/>
              <a:ext cx="5832648" cy="864096"/>
              <a:chOff x="233933" y="1412776"/>
              <a:chExt cx="5832648" cy="864096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809997" y="1412776"/>
                <a:ext cx="360040" cy="144016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C#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1242045" y="1412776"/>
                <a:ext cx="360040" cy="144016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C++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809997" y="1644576"/>
                <a:ext cx="3528392" cy="4882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Show me the money? And What is the Best regard?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233933" y="1628800"/>
                <a:ext cx="504056" cy="4755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700" dirty="0" smtClean="0">
                    <a:latin typeface="굴림" charset="-127"/>
                    <a:ea typeface="굴림" charset="-127"/>
                  </a:rPr>
                  <a:t>답변 </a:t>
                </a:r>
                <a:r>
                  <a:rPr lang="en-US" altLang="ko-KR" sz="700" dirty="0" smtClean="0">
                    <a:latin typeface="굴림" charset="-127"/>
                    <a:ea typeface="굴림" charset="-127"/>
                  </a:rPr>
                  <a:t>: </a:t>
                </a:r>
              </a:p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 </a:t>
                </a:r>
                <a:r>
                  <a:rPr kumimoji="1" lang="en-US" altLang="ko-KR" sz="7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  3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4410397" y="1657276"/>
                <a:ext cx="1080120" cy="475580"/>
              </a:xfrm>
              <a:prstGeom prst="rect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7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charset="-127"/>
                    <a:ea typeface="굴림" charset="-127"/>
                  </a:rPr>
                  <a:t>Yoozx</a:t>
                </a:r>
                <a:endParaRPr kumimoji="1" lang="en-US" altLang="ko-KR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  <a:p>
                <a:pPr marL="0" marR="0" indent="0" algn="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700" dirty="0" smtClean="0">
                    <a:latin typeface="굴림" charset="-127"/>
                    <a:ea typeface="굴림" charset="-127"/>
                  </a:rPr>
                  <a:t>C#, C++</a:t>
                </a:r>
                <a:endParaRPr kumimoji="1" lang="ko-KR" altLang="en-US" sz="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397" y="1695666"/>
                <a:ext cx="514057" cy="341848"/>
              </a:xfrm>
              <a:prstGeom prst="rect">
                <a:avLst/>
              </a:prstGeom>
            </p:spPr>
          </p:pic>
          <p:cxnSp>
            <p:nvCxnSpPr>
              <p:cNvPr id="33" name="직선 연결선 32"/>
              <p:cNvCxnSpPr/>
              <p:nvPr/>
            </p:nvCxnSpPr>
            <p:spPr bwMode="auto">
              <a:xfrm>
                <a:off x="233933" y="2276872"/>
                <a:ext cx="5832648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4" name="TextBox 33"/>
          <p:cNvSpPr txBox="1"/>
          <p:nvPr/>
        </p:nvSpPr>
        <p:spPr>
          <a:xfrm>
            <a:off x="2394173" y="1340768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QNA</a:t>
            </a:r>
            <a:r>
              <a:rPr lang="en-US" altLang="ko-KR" dirty="0" smtClean="0"/>
              <a:t> | Code | tag | user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23542" y="1338948"/>
            <a:ext cx="18469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로그인 </a:t>
            </a:r>
            <a:r>
              <a:rPr lang="en-US" altLang="ko-KR" dirty="0" smtClean="0">
                <a:solidFill>
                  <a:schemeClr val="accent4"/>
                </a:solidFill>
              </a:rPr>
              <a:t>| </a:t>
            </a:r>
            <a:r>
              <a:rPr lang="ko-KR" altLang="en-US" dirty="0" smtClean="0">
                <a:solidFill>
                  <a:schemeClr val="accent4"/>
                </a:solidFill>
              </a:rPr>
              <a:t>회원가입 </a:t>
            </a:r>
            <a:r>
              <a:rPr lang="en-US" altLang="ko-KR" dirty="0" smtClean="0">
                <a:solidFill>
                  <a:schemeClr val="accent4"/>
                </a:solidFill>
              </a:rPr>
              <a:t>| ID/PW </a:t>
            </a:r>
            <a:r>
              <a:rPr lang="ko-KR" altLang="en-US" dirty="0" smtClean="0">
                <a:solidFill>
                  <a:schemeClr val="accent4"/>
                </a:solidFill>
              </a:rPr>
              <a:t>찾기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19718" y="317496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QNA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78749" y="980728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로그</a:t>
            </a:r>
            <a:r>
              <a:rPr lang="ko-KR" altLang="en-US" dirty="0">
                <a:solidFill>
                  <a:schemeClr val="accent4"/>
                </a:solidFill>
              </a:rPr>
              <a:t>인</a:t>
            </a:r>
          </a:p>
        </p:txBody>
      </p:sp>
    </p:spTree>
    <p:extLst>
      <p:ext uri="{BB962C8B-B14F-4D97-AF65-F5344CB8AC3E}">
        <p14:creationId xmlns:p14="http://schemas.microsoft.com/office/powerpoint/2010/main" val="32098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" y="569044"/>
            <a:ext cx="6346092" cy="624664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50157" y="1340768"/>
            <a:ext cx="1863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QNA</a:t>
            </a:r>
            <a:r>
              <a:rPr lang="en-US" altLang="ko-KR" dirty="0" smtClean="0"/>
              <a:t> | Code | tag | </a:t>
            </a:r>
            <a:r>
              <a:rPr lang="ko-KR" altLang="en-US" dirty="0" smtClean="0"/>
              <a:t>채용 </a:t>
            </a:r>
            <a:r>
              <a:rPr lang="en-US" altLang="ko-KR" dirty="0" smtClean="0"/>
              <a:t>| user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23542" y="1338948"/>
            <a:ext cx="18469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</a:rPr>
              <a:t>로그인 </a:t>
            </a:r>
            <a:r>
              <a:rPr lang="en-US" altLang="ko-KR" dirty="0" smtClean="0">
                <a:solidFill>
                  <a:schemeClr val="accent4"/>
                </a:solidFill>
              </a:rPr>
              <a:t>| </a:t>
            </a:r>
            <a:r>
              <a:rPr lang="ko-KR" altLang="en-US" dirty="0" smtClean="0">
                <a:solidFill>
                  <a:schemeClr val="accent4"/>
                </a:solidFill>
              </a:rPr>
              <a:t>회원가입 </a:t>
            </a:r>
            <a:r>
              <a:rPr lang="en-US" altLang="ko-KR" dirty="0" smtClean="0">
                <a:solidFill>
                  <a:schemeClr val="accent4"/>
                </a:solidFill>
              </a:rPr>
              <a:t>| ID/PW </a:t>
            </a:r>
            <a:r>
              <a:rPr lang="ko-KR" altLang="en-US" dirty="0" smtClean="0">
                <a:solidFill>
                  <a:schemeClr val="accent4"/>
                </a:solidFill>
              </a:rPr>
              <a:t>찾기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882005" y="2004616"/>
            <a:ext cx="4104456" cy="344264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Show me the money? And What is the Best regard?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882005" y="2420888"/>
            <a:ext cx="4104456" cy="1584176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smtClean="0">
                <a:latin typeface="굴림" charset="-127"/>
                <a:ea typeface="굴림" charset="-127"/>
              </a:rPr>
              <a:t>글</a:t>
            </a:r>
            <a:r>
              <a:rPr lang="en-US" altLang="ko-KR" sz="700" dirty="0" smtClean="0">
                <a:latin typeface="굴림" charset="-127"/>
                <a:ea typeface="굴림" charset="-127"/>
              </a:rPr>
              <a:t>….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882005" y="1772816"/>
            <a:ext cx="360040" cy="144016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C#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314053" y="1772816"/>
            <a:ext cx="360040" cy="144016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C#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746101" y="1772816"/>
            <a:ext cx="360040" cy="144016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C#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882005" y="4149080"/>
            <a:ext cx="4104456" cy="475580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Yoozx</a:t>
            </a:r>
            <a:endParaRPr kumimoji="1" lang="en-US" altLang="ko-KR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굴림" charset="-127"/>
                <a:ea typeface="굴림" charset="-127"/>
              </a:rPr>
              <a:t>C#, C++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16" y="4215946"/>
            <a:ext cx="514057" cy="341848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 bwMode="auto">
          <a:xfrm>
            <a:off x="882005" y="4725144"/>
            <a:ext cx="2952328" cy="432048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 err="1" smtClean="0">
                <a:latin typeface="굴림" charset="-127"/>
                <a:ea typeface="굴림" charset="-127"/>
              </a:rPr>
              <a:t>답</a:t>
            </a:r>
            <a:r>
              <a:rPr lang="ko-KR" altLang="en-US" sz="700" dirty="0" err="1">
                <a:latin typeface="굴림" charset="-127"/>
                <a:ea typeface="굴림" charset="-127"/>
              </a:rPr>
              <a:t>글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882005" y="5229200"/>
            <a:ext cx="4104456" cy="720080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답글</a:t>
            </a: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 달기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906341" y="4703378"/>
            <a:ext cx="1080120" cy="475580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Yoozx</a:t>
            </a:r>
            <a:endParaRPr kumimoji="1" lang="en-US" altLang="ko-KR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 smtClean="0">
                <a:latin typeface="굴림" charset="-127"/>
                <a:ea typeface="굴림" charset="-127"/>
              </a:rPr>
              <a:t>C#, C++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48" y="4797152"/>
            <a:ext cx="514057" cy="3418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54974" y="260648"/>
            <a:ext cx="1183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 보기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답글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 bwMode="auto">
          <a:xfrm>
            <a:off x="3690317" y="6259840"/>
            <a:ext cx="1296144" cy="187424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yoozx@nate.com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26867" y="6237312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E-mail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4243954" y="6525344"/>
            <a:ext cx="758893" cy="194169"/>
          </a:xfrm>
          <a:prstGeom prst="round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저장</a:t>
            </a:r>
            <a:endParaRPr kumimoji="1" lang="ko-KR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89457"/>
              </p:ext>
            </p:extLst>
          </p:nvPr>
        </p:nvGraphicFramePr>
        <p:xfrm>
          <a:off x="882005" y="6175840"/>
          <a:ext cx="1376929" cy="25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사진" r:id="rId5" imgW="2876040" imgH="542520" progId="StaticDib">
                  <p:embed/>
                </p:oleObj>
              </mc:Choice>
              <mc:Fallback>
                <p:oleObj name="사진" r:id="rId5" imgW="2876040" imgH="542520" progId="StaticDib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2005" y="6175840"/>
                        <a:ext cx="1376929" cy="259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2178148" y="6267400"/>
            <a:ext cx="967191" cy="179864"/>
          </a:xfrm>
          <a:prstGeom prst="rect">
            <a:avLst/>
          </a:prstGeom>
          <a:noFill/>
          <a:ln w="9525" cap="flat" cmpd="sng" algn="ctr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연결된</a:t>
            </a:r>
            <a:r>
              <a:rPr kumimoji="1" lang="en-US" altLang="ko-KR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3</a:t>
            </a: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</a:rPr>
              <a:t>단어입력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9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디자인 사용자 지정">
  <a:themeElements>
    <a:clrScheme name="15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5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55103</TotalTime>
  <Words>163</Words>
  <Application>Microsoft Office PowerPoint</Application>
  <PresentationFormat>사용자 지정</PresentationFormat>
  <Paragraphs>52</Paragraphs>
  <Slides>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15_디자인 사용자 지정</vt:lpstr>
      <vt:lpstr>디자인 사용자 지정</vt:lpstr>
      <vt:lpstr>2_디자인 사용자 지정</vt:lpstr>
      <vt:lpstr>3_디자인 사용자 지정</vt:lpstr>
      <vt:lpstr>Picture (Device Independent Bitmap)</vt:lpstr>
      <vt:lpstr>PowerPoint 프레젠테이션</vt:lpstr>
      <vt:lpstr>PowerPoint 프레젠테이션</vt:lpstr>
      <vt:lpstr>PowerPoint 프레젠테이션</vt:lpstr>
    </vt:vector>
  </TitlesOfParts>
  <Company>kdu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윤세정</dc:creator>
  <cp:lastModifiedBy>Ryukijoung</cp:lastModifiedBy>
  <cp:revision>4124</cp:revision>
  <cp:lastPrinted>2011-05-09T04:38:03Z</cp:lastPrinted>
  <dcterms:created xsi:type="dcterms:W3CDTF">2005-09-14T08:04:46Z</dcterms:created>
  <dcterms:modified xsi:type="dcterms:W3CDTF">2013-04-13T06:17:03Z</dcterms:modified>
</cp:coreProperties>
</file>