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5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3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0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9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3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2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5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86F0-5068-4A2E-845F-76A1F8C926E4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00D-2997-41D8-A323-CC7C64F58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6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02"/>
            <a:ext cx="9144000" cy="62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02"/>
            <a:ext cx="9144000" cy="62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2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Esin Karaman</dc:creator>
  <cp:lastModifiedBy>Esin Karaman</cp:lastModifiedBy>
  <cp:revision>2</cp:revision>
  <dcterms:created xsi:type="dcterms:W3CDTF">2014-03-16T14:18:07Z</dcterms:created>
  <dcterms:modified xsi:type="dcterms:W3CDTF">2014-03-16T20:39:50Z</dcterms:modified>
</cp:coreProperties>
</file>