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2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9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9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0D93-07C2-4945-B4A7-9975767C4B09}" type="datetimeFigureOut">
              <a:rPr lang="en-GB" smtClean="0"/>
              <a:t>16/03/2014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340D-1D78-4458-B213-A0755DD0C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Argela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Esin Karaman</dc:creator>
  <cp:lastModifiedBy>Esin Karaman</cp:lastModifiedBy>
  <cp:revision>1</cp:revision>
  <dcterms:created xsi:type="dcterms:W3CDTF">2014-03-16T20:16:33Z</dcterms:created>
  <dcterms:modified xsi:type="dcterms:W3CDTF">2014-03-16T20:18:20Z</dcterms:modified>
</cp:coreProperties>
</file>